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3" r:id="rId4"/>
    <p:sldId id="262" r:id="rId5"/>
    <p:sldId id="258" r:id="rId6"/>
    <p:sldId id="259" r:id="rId7"/>
    <p:sldId id="260" r:id="rId8"/>
    <p:sldId id="264" r:id="rId9"/>
    <p:sldId id="265" r:id="rId10"/>
    <p:sldId id="266" r:id="rId11"/>
    <p:sldId id="267" r:id="rId12"/>
    <p:sldId id="268" r:id="rId13"/>
    <p:sldId id="261"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96" d="100"/>
          <a:sy n="96" d="100"/>
        </p:scale>
        <p:origin x="5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sl-SI"/>
              <a:t>Uredite slog naslova matrice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Kliknite, da uredite slog podnaslova matrice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4/13/22</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4/13/22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4/13/22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4/13/22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sl-SI"/>
              <a:t>Uredite slog naslova matrice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5586B75A-687E-405C-8A0B-8D00578BA2C3}" type="datetimeFigureOut">
              <a:rPr lang="en-US" dirty="0"/>
              <a:pPr/>
              <a:t>4/13/22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4/13/22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Uredite slog naslova matrice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4/13/22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4/13/22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4/13/22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sl-SI"/>
              <a:t>Uredite slog naslova matrice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sl-SI"/>
              <a:t>Uredite sloge besedila matrice</a:t>
            </a:r>
          </a:p>
        </p:txBody>
      </p:sp>
      <p:sp>
        <p:nvSpPr>
          <p:cNvPr id="5" name="Date Placeholder 4"/>
          <p:cNvSpPr>
            <a:spLocks noGrp="1"/>
          </p:cNvSpPr>
          <p:nvPr>
            <p:ph type="dt" sz="half" idx="10"/>
          </p:nvPr>
        </p:nvSpPr>
        <p:spPr/>
        <p:txBody>
          <a:bodyPr/>
          <a:lstStyle/>
          <a:p>
            <a:fld id="{AF6E2C9B-5FA2-460D-9BE7-B0812FC2A6FF}" type="datetimeFigureOut">
              <a:rPr lang="en-US" dirty="0"/>
              <a:t>4/13/22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sl-SI"/>
              <a:t>Uredite slog naslova matrice</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4/13/22</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sl-SI"/>
              <a:t>Uredite slog naslova matrice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4/13/22</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qha.com/documents/82601/273287534/770-21-85+2022+AQHA+Rulebook+for+web_v2.pdf/30a60a55-8946-6c0a-6cca-f4fad9a324f2?t=1644002403155" TargetMode="External"/><Relationship Id="rId2" Type="http://schemas.openxmlformats.org/officeDocument/2006/relationships/hyperlink" Target="https://www.siqha.si/media/1736/paket-za-organizacijo-tekem-za-siqha-2021-za-objavo.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pPr algn="ctr"/>
            <a:r>
              <a:rPr lang="sl-SI" sz="7200" dirty="0"/>
              <a:t>POVZETEK TEKMOVALNEGA PRAVILNIKA</a:t>
            </a:r>
          </a:p>
        </p:txBody>
      </p:sp>
      <p:sp>
        <p:nvSpPr>
          <p:cNvPr id="3" name="Podnaslov 2"/>
          <p:cNvSpPr>
            <a:spLocks noGrp="1"/>
          </p:cNvSpPr>
          <p:nvPr>
            <p:ph type="subTitle" idx="1"/>
          </p:nvPr>
        </p:nvSpPr>
        <p:spPr>
          <a:xfrm>
            <a:off x="1380553" y="5094514"/>
            <a:ext cx="9228201" cy="758282"/>
          </a:xfrm>
        </p:spPr>
        <p:txBody>
          <a:bodyPr/>
          <a:lstStyle/>
          <a:p>
            <a:pPr algn="ctr"/>
            <a:r>
              <a:rPr lang="sl-SI" dirty="0"/>
              <a:t>SLOVENSKO ZDRUŽENJE QUARTER KONJA</a:t>
            </a:r>
          </a:p>
        </p:txBody>
      </p:sp>
      <p:pic>
        <p:nvPicPr>
          <p:cNvPr id="4" name="Picture 3">
            <a:extLst>
              <a:ext uri="{FF2B5EF4-FFF2-40B4-BE49-F238E27FC236}">
                <a16:creationId xmlns:a16="http://schemas.microsoft.com/office/drawing/2014/main" id="{5B905470-8648-7845-BE47-92FD3248DB96}"/>
              </a:ext>
            </a:extLst>
          </p:cNvPr>
          <p:cNvPicPr>
            <a:picLocks noChangeAspect="1"/>
          </p:cNvPicPr>
          <p:nvPr/>
        </p:nvPicPr>
        <p:blipFill>
          <a:blip r:embed="rId2"/>
          <a:stretch>
            <a:fillRect/>
          </a:stretch>
        </p:blipFill>
        <p:spPr>
          <a:xfrm>
            <a:off x="10160835" y="0"/>
            <a:ext cx="2031165" cy="1720516"/>
          </a:xfrm>
          <a:prstGeom prst="rect">
            <a:avLst/>
          </a:prstGeom>
        </p:spPr>
      </p:pic>
    </p:spTree>
    <p:extLst>
      <p:ext uri="{BB962C8B-B14F-4D97-AF65-F5344CB8AC3E}">
        <p14:creationId xmlns:p14="http://schemas.microsoft.com/office/powerpoint/2010/main" val="3310036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F4A1-0ADF-7349-B650-2CA16C46EF0F}"/>
              </a:ext>
            </a:extLst>
          </p:cNvPr>
          <p:cNvSpPr>
            <a:spLocks noGrp="1"/>
          </p:cNvSpPr>
          <p:nvPr>
            <p:ph type="title"/>
          </p:nvPr>
        </p:nvSpPr>
        <p:spPr/>
        <p:txBody>
          <a:bodyPr>
            <a:normAutofit fontScale="90000"/>
          </a:bodyPr>
          <a:lstStyle/>
          <a:p>
            <a:r>
              <a:rPr lang="en-US" b="1" dirty="0"/>
              <a:t>IZPOLNJEVANJE ZAHTEV ZA NASTOPANJE</a:t>
            </a:r>
            <a:br>
              <a:rPr lang="en-SI" dirty="0"/>
            </a:br>
            <a:endParaRPr lang="en-SI" dirty="0"/>
          </a:p>
        </p:txBody>
      </p:sp>
      <p:sp>
        <p:nvSpPr>
          <p:cNvPr id="3" name="Content Placeholder 2">
            <a:extLst>
              <a:ext uri="{FF2B5EF4-FFF2-40B4-BE49-F238E27FC236}">
                <a16:creationId xmlns:a16="http://schemas.microsoft.com/office/drawing/2014/main" id="{3E1365E4-194D-1D40-BC1F-6D3E0C8BDD8C}"/>
              </a:ext>
            </a:extLst>
          </p:cNvPr>
          <p:cNvSpPr>
            <a:spLocks noGrp="1"/>
          </p:cNvSpPr>
          <p:nvPr>
            <p:ph idx="1"/>
          </p:nvPr>
        </p:nvSpPr>
        <p:spPr/>
        <p:txBody>
          <a:bodyPr>
            <a:normAutofit/>
          </a:bodyPr>
          <a:lstStyle/>
          <a:p>
            <a:r>
              <a:rPr lang="en-US" dirty="0" err="1"/>
              <a:t>Samo</a:t>
            </a:r>
            <a:r>
              <a:rPr lang="en-US" dirty="0"/>
              <a:t> </a:t>
            </a:r>
            <a:r>
              <a:rPr lang="en-US" dirty="0" err="1"/>
              <a:t>žrebec</a:t>
            </a:r>
            <a:r>
              <a:rPr lang="en-US" dirty="0"/>
              <a:t>, </a:t>
            </a:r>
            <a:r>
              <a:rPr lang="en-US" dirty="0" err="1"/>
              <a:t>kobila</a:t>
            </a:r>
            <a:r>
              <a:rPr lang="en-US" dirty="0"/>
              <a:t> in </a:t>
            </a:r>
            <a:r>
              <a:rPr lang="en-US" dirty="0" err="1"/>
              <a:t>kastrat</a:t>
            </a:r>
            <a:r>
              <a:rPr lang="en-US" dirty="0"/>
              <a:t>, star 2 </a:t>
            </a:r>
            <a:r>
              <a:rPr lang="en-US" dirty="0" err="1"/>
              <a:t>leti</a:t>
            </a:r>
            <a:r>
              <a:rPr lang="en-US" dirty="0"/>
              <a:t> in </a:t>
            </a:r>
            <a:r>
              <a:rPr lang="en-US" dirty="0" err="1"/>
              <a:t>več</a:t>
            </a:r>
            <a:r>
              <a:rPr lang="en-US" dirty="0"/>
              <a:t>, </a:t>
            </a:r>
            <a:r>
              <a:rPr lang="en-US" dirty="0" err="1"/>
              <a:t>ki</a:t>
            </a:r>
            <a:r>
              <a:rPr lang="en-US" dirty="0"/>
              <a:t> </a:t>
            </a:r>
            <a:r>
              <a:rPr lang="en-US" dirty="0" err="1"/>
              <a:t>ima</a:t>
            </a:r>
            <a:r>
              <a:rPr lang="en-US" dirty="0"/>
              <a:t> </a:t>
            </a:r>
            <a:r>
              <a:rPr lang="en-US" dirty="0" err="1"/>
              <a:t>izdan</a:t>
            </a:r>
            <a:r>
              <a:rPr lang="en-US" dirty="0"/>
              <a:t> </a:t>
            </a:r>
            <a:r>
              <a:rPr lang="en-US" dirty="0" err="1"/>
              <a:t>Certifikat</a:t>
            </a:r>
            <a:r>
              <a:rPr lang="en-US" dirty="0"/>
              <a:t> o </a:t>
            </a:r>
            <a:r>
              <a:rPr lang="en-US" dirty="0" err="1"/>
              <a:t>registraciji</a:t>
            </a:r>
            <a:r>
              <a:rPr lang="en-US" dirty="0"/>
              <a:t> (AQHA / APHA/ </a:t>
            </a:r>
            <a:r>
              <a:rPr lang="en-US" dirty="0" err="1"/>
              <a:t>ApHC</a:t>
            </a:r>
            <a:r>
              <a:rPr lang="en-US" dirty="0"/>
              <a:t>) </a:t>
            </a:r>
            <a:r>
              <a:rPr lang="en-US" dirty="0" err="1"/>
              <a:t>izpolnjuje</a:t>
            </a:r>
            <a:r>
              <a:rPr lang="en-US" dirty="0"/>
              <a:t> </a:t>
            </a:r>
            <a:r>
              <a:rPr lang="en-US" dirty="0" err="1"/>
              <a:t>pogoj</a:t>
            </a:r>
            <a:r>
              <a:rPr lang="en-US" dirty="0"/>
              <a:t> za </a:t>
            </a:r>
            <a:r>
              <a:rPr lang="en-US" dirty="0" err="1"/>
              <a:t>nastopanje</a:t>
            </a:r>
            <a:r>
              <a:rPr lang="en-US" dirty="0"/>
              <a:t>, z </a:t>
            </a:r>
            <a:r>
              <a:rPr lang="en-US" dirty="0" err="1"/>
              <a:t>ostalimi</a:t>
            </a:r>
            <a:r>
              <a:rPr lang="en-US" dirty="0"/>
              <a:t> </a:t>
            </a:r>
            <a:r>
              <a:rPr lang="en-US" dirty="0" err="1"/>
              <a:t>konji</a:t>
            </a:r>
            <a:r>
              <a:rPr lang="en-US" dirty="0"/>
              <a:t> se </a:t>
            </a:r>
            <a:r>
              <a:rPr lang="en-US" dirty="0" err="1"/>
              <a:t>lahko</a:t>
            </a:r>
            <a:r>
              <a:rPr lang="en-US" dirty="0"/>
              <a:t> </a:t>
            </a:r>
            <a:r>
              <a:rPr lang="en-US" dirty="0" err="1"/>
              <a:t>tekmuje</a:t>
            </a:r>
            <a:r>
              <a:rPr lang="en-US" dirty="0"/>
              <a:t> za pokal </a:t>
            </a:r>
            <a:r>
              <a:rPr lang="en-US" dirty="0" err="1"/>
              <a:t>organizatorja</a:t>
            </a:r>
            <a:r>
              <a:rPr lang="en-US" dirty="0"/>
              <a:t>.</a:t>
            </a:r>
            <a:endParaRPr lang="en-SI" dirty="0"/>
          </a:p>
          <a:p>
            <a:r>
              <a:rPr lang="en-US" dirty="0" err="1"/>
              <a:t>Noben</a:t>
            </a:r>
            <a:r>
              <a:rPr lang="en-US" dirty="0"/>
              <a:t> </a:t>
            </a:r>
            <a:r>
              <a:rPr lang="en-US" dirty="0" err="1"/>
              <a:t>dvoletnik</a:t>
            </a:r>
            <a:r>
              <a:rPr lang="en-US" dirty="0"/>
              <a:t> ne </a:t>
            </a:r>
            <a:r>
              <a:rPr lang="en-US" dirty="0" err="1"/>
              <a:t>sme</a:t>
            </a:r>
            <a:r>
              <a:rPr lang="en-US" dirty="0"/>
              <a:t> </a:t>
            </a:r>
            <a:r>
              <a:rPr lang="en-US" dirty="0" err="1"/>
              <a:t>nastopati</a:t>
            </a:r>
            <a:r>
              <a:rPr lang="en-US" dirty="0"/>
              <a:t> v </a:t>
            </a:r>
            <a:r>
              <a:rPr lang="en-US" dirty="0" err="1"/>
              <a:t>tekmovalni</a:t>
            </a:r>
            <a:r>
              <a:rPr lang="en-US" dirty="0"/>
              <a:t> </a:t>
            </a:r>
            <a:r>
              <a:rPr lang="en-US" dirty="0" err="1"/>
              <a:t>jezdni</a:t>
            </a:r>
            <a:r>
              <a:rPr lang="en-US" dirty="0"/>
              <a:t> </a:t>
            </a:r>
            <a:r>
              <a:rPr lang="en-US" dirty="0" err="1"/>
              <a:t>disciplini</a:t>
            </a:r>
            <a:r>
              <a:rPr lang="en-US" dirty="0"/>
              <a:t> </a:t>
            </a:r>
            <a:r>
              <a:rPr lang="en-US" dirty="0" err="1"/>
              <a:t>pred</a:t>
            </a:r>
            <a:r>
              <a:rPr lang="en-US" dirty="0"/>
              <a:t> 1. </a:t>
            </a:r>
            <a:r>
              <a:rPr lang="en-US" dirty="0" err="1"/>
              <a:t>julijem</a:t>
            </a:r>
            <a:r>
              <a:rPr lang="en-US" dirty="0"/>
              <a:t> </a:t>
            </a:r>
            <a:r>
              <a:rPr lang="en-US" dirty="0" err="1"/>
              <a:t>njegovega</a:t>
            </a:r>
            <a:r>
              <a:rPr lang="en-US" dirty="0"/>
              <a:t> </a:t>
            </a:r>
            <a:r>
              <a:rPr lang="en-US" dirty="0" err="1"/>
              <a:t>leta</a:t>
            </a:r>
            <a:r>
              <a:rPr lang="en-US" dirty="0"/>
              <a:t> </a:t>
            </a:r>
            <a:r>
              <a:rPr lang="en-US" dirty="0" err="1"/>
              <a:t>kot</a:t>
            </a:r>
            <a:r>
              <a:rPr lang="en-US" dirty="0"/>
              <a:t> </a:t>
            </a:r>
            <a:r>
              <a:rPr lang="en-US" dirty="0" err="1"/>
              <a:t>dvoletnika</a:t>
            </a:r>
            <a:r>
              <a:rPr lang="en-US" dirty="0"/>
              <a:t>.</a:t>
            </a:r>
            <a:endParaRPr lang="en-SI" dirty="0"/>
          </a:p>
          <a:p>
            <a:r>
              <a:rPr lang="en-US" dirty="0" err="1"/>
              <a:t>Kastrati</a:t>
            </a:r>
            <a:r>
              <a:rPr lang="en-US" dirty="0"/>
              <a:t>, </a:t>
            </a:r>
            <a:r>
              <a:rPr lang="en-US" dirty="0" err="1"/>
              <a:t>ki</a:t>
            </a:r>
            <a:r>
              <a:rPr lang="en-US" dirty="0"/>
              <a:t> so v </a:t>
            </a:r>
            <a:r>
              <a:rPr lang="en-US" dirty="0" err="1"/>
              <a:t>času</a:t>
            </a:r>
            <a:r>
              <a:rPr lang="en-US" dirty="0"/>
              <a:t> </a:t>
            </a:r>
            <a:r>
              <a:rPr lang="en-US" dirty="0" err="1"/>
              <a:t>tekmovanja</a:t>
            </a:r>
            <a:r>
              <a:rPr lang="en-US" dirty="0"/>
              <a:t> v AQHA </a:t>
            </a:r>
            <a:r>
              <a:rPr lang="en-US" dirty="0" err="1"/>
              <a:t>rodovniku</a:t>
            </a:r>
            <a:r>
              <a:rPr lang="en-US" dirty="0"/>
              <a:t> v </a:t>
            </a:r>
            <a:r>
              <a:rPr lang="en-US" dirty="0" err="1"/>
              <a:t>času</a:t>
            </a:r>
            <a:r>
              <a:rPr lang="en-US" dirty="0"/>
              <a:t> </a:t>
            </a:r>
            <a:r>
              <a:rPr lang="en-US" dirty="0" err="1"/>
              <a:t>obdelave</a:t>
            </a:r>
            <a:r>
              <a:rPr lang="en-US" dirty="0"/>
              <a:t> </a:t>
            </a:r>
            <a:r>
              <a:rPr lang="en-US" dirty="0" err="1"/>
              <a:t>podatkov</a:t>
            </a:r>
            <a:r>
              <a:rPr lang="en-US" dirty="0"/>
              <a:t> </a:t>
            </a:r>
            <a:r>
              <a:rPr lang="en-US" dirty="0" err="1"/>
              <a:t>iz</a:t>
            </a:r>
            <a:r>
              <a:rPr lang="en-US" dirty="0"/>
              <a:t> </a:t>
            </a:r>
            <a:r>
              <a:rPr lang="en-US" dirty="0" err="1"/>
              <a:t>tekmovanja</a:t>
            </a:r>
            <a:r>
              <a:rPr lang="en-US" dirty="0"/>
              <a:t> </a:t>
            </a:r>
            <a:r>
              <a:rPr lang="en-US" dirty="0" err="1"/>
              <a:t>še</a:t>
            </a:r>
            <a:r>
              <a:rPr lang="en-US" dirty="0"/>
              <a:t> </a:t>
            </a:r>
            <a:r>
              <a:rPr lang="en-US" dirty="0" err="1"/>
              <a:t>vedno</a:t>
            </a:r>
            <a:r>
              <a:rPr lang="en-US" dirty="0"/>
              <a:t> </a:t>
            </a:r>
            <a:r>
              <a:rPr lang="en-US" dirty="0" err="1"/>
              <a:t>zabeleženi</a:t>
            </a:r>
            <a:r>
              <a:rPr lang="en-US" dirty="0"/>
              <a:t> </a:t>
            </a:r>
            <a:r>
              <a:rPr lang="en-US" dirty="0" err="1"/>
              <a:t>kot</a:t>
            </a:r>
            <a:r>
              <a:rPr lang="en-US" dirty="0"/>
              <a:t> </a:t>
            </a:r>
            <a:r>
              <a:rPr lang="en-US" dirty="0" err="1"/>
              <a:t>žrebci</a:t>
            </a:r>
            <a:r>
              <a:rPr lang="en-US" dirty="0"/>
              <a:t>, </a:t>
            </a:r>
            <a:r>
              <a:rPr lang="en-US" dirty="0" err="1"/>
              <a:t>bodo</a:t>
            </a:r>
            <a:r>
              <a:rPr lang="en-US" dirty="0"/>
              <a:t> </a:t>
            </a:r>
            <a:r>
              <a:rPr lang="en-US" dirty="0" err="1"/>
              <a:t>iz</a:t>
            </a:r>
            <a:r>
              <a:rPr lang="en-US" dirty="0"/>
              <a:t> </a:t>
            </a:r>
            <a:r>
              <a:rPr lang="en-US" dirty="0" err="1"/>
              <a:t>tekmovanja</a:t>
            </a:r>
            <a:r>
              <a:rPr lang="en-US" dirty="0"/>
              <a:t> </a:t>
            </a:r>
            <a:r>
              <a:rPr lang="en-US" dirty="0" err="1"/>
              <a:t>diskvalificirani</a:t>
            </a:r>
            <a:r>
              <a:rPr lang="en-US" dirty="0"/>
              <a:t>.</a:t>
            </a:r>
            <a:br>
              <a:rPr lang="en-US" dirty="0"/>
            </a:br>
            <a:endParaRPr lang="en-SI" dirty="0"/>
          </a:p>
          <a:p>
            <a:r>
              <a:rPr lang="en-US" dirty="0"/>
              <a:t>Z </a:t>
            </a:r>
            <a:r>
              <a:rPr lang="en-US" dirty="0" err="1"/>
              <a:t>žrebci</a:t>
            </a:r>
            <a:r>
              <a:rPr lang="en-US" dirty="0"/>
              <a:t> </a:t>
            </a:r>
            <a:r>
              <a:rPr lang="en-US" dirty="0" err="1"/>
              <a:t>ni</a:t>
            </a:r>
            <a:r>
              <a:rPr lang="en-US" dirty="0"/>
              <a:t> </a:t>
            </a:r>
            <a:r>
              <a:rPr lang="en-US" dirty="0" err="1"/>
              <a:t>dovoljeno</a:t>
            </a:r>
            <a:r>
              <a:rPr lang="en-US" dirty="0"/>
              <a:t> </a:t>
            </a:r>
            <a:r>
              <a:rPr lang="en-US" dirty="0" err="1"/>
              <a:t>sodelovanje</a:t>
            </a:r>
            <a:r>
              <a:rPr lang="en-US" dirty="0"/>
              <a:t> v </a:t>
            </a:r>
            <a:r>
              <a:rPr lang="en-US" dirty="0" err="1"/>
              <a:t>kategorijah</a:t>
            </a:r>
            <a:r>
              <a:rPr lang="en-US" dirty="0"/>
              <a:t> </a:t>
            </a:r>
            <a:r>
              <a:rPr lang="en-US" dirty="0" err="1"/>
              <a:t>Walk&amp;Trot</a:t>
            </a:r>
            <a:r>
              <a:rPr lang="en-US" dirty="0"/>
              <a:t>, Rookie in Youth.</a:t>
            </a:r>
            <a:endParaRPr lang="en-SI" dirty="0"/>
          </a:p>
          <a:p>
            <a:endParaRPr lang="en-SI" dirty="0"/>
          </a:p>
        </p:txBody>
      </p:sp>
    </p:spTree>
    <p:extLst>
      <p:ext uri="{BB962C8B-B14F-4D97-AF65-F5344CB8AC3E}">
        <p14:creationId xmlns:p14="http://schemas.microsoft.com/office/powerpoint/2010/main" val="3216996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BD42-9B75-9742-A9D5-A495B0126E16}"/>
              </a:ext>
            </a:extLst>
          </p:cNvPr>
          <p:cNvSpPr>
            <a:spLocks noGrp="1"/>
          </p:cNvSpPr>
          <p:nvPr>
            <p:ph type="title"/>
          </p:nvPr>
        </p:nvSpPr>
        <p:spPr/>
        <p:txBody>
          <a:bodyPr/>
          <a:lstStyle/>
          <a:p>
            <a:r>
              <a:rPr lang="en-SI" dirty="0"/>
              <a:t>OPREMA KONJA</a:t>
            </a:r>
          </a:p>
        </p:txBody>
      </p:sp>
      <p:sp>
        <p:nvSpPr>
          <p:cNvPr id="3" name="Content Placeholder 2">
            <a:extLst>
              <a:ext uri="{FF2B5EF4-FFF2-40B4-BE49-F238E27FC236}">
                <a16:creationId xmlns:a16="http://schemas.microsoft.com/office/drawing/2014/main" id="{4309C3E5-865E-4E43-91B0-96396569F2E6}"/>
              </a:ext>
            </a:extLst>
          </p:cNvPr>
          <p:cNvSpPr>
            <a:spLocks noGrp="1"/>
          </p:cNvSpPr>
          <p:nvPr>
            <p:ph idx="1"/>
          </p:nvPr>
        </p:nvSpPr>
        <p:spPr/>
        <p:txBody>
          <a:bodyPr>
            <a:normAutofit/>
          </a:bodyPr>
          <a:lstStyle/>
          <a:p>
            <a:r>
              <a:rPr lang="en-US" dirty="0" err="1"/>
              <a:t>Pri</a:t>
            </a:r>
            <a:r>
              <a:rPr lang="en-US" dirty="0"/>
              <a:t> </a:t>
            </a:r>
            <a:r>
              <a:rPr lang="en-US" dirty="0" err="1"/>
              <a:t>uporabi</a:t>
            </a:r>
            <a:r>
              <a:rPr lang="en-US" dirty="0"/>
              <a:t> hackamore/snaffle bit (</a:t>
            </a:r>
            <a:r>
              <a:rPr lang="en-US" dirty="0" err="1"/>
              <a:t>konji</a:t>
            </a:r>
            <a:r>
              <a:rPr lang="en-US" dirty="0"/>
              <a:t> do </a:t>
            </a:r>
            <a:r>
              <a:rPr lang="en-US" dirty="0" err="1"/>
              <a:t>vključno</a:t>
            </a:r>
            <a:r>
              <a:rPr lang="en-US" dirty="0"/>
              <a:t> 5. </a:t>
            </a:r>
            <a:r>
              <a:rPr lang="en-US" dirty="0" err="1"/>
              <a:t>leta</a:t>
            </a:r>
            <a:r>
              <a:rPr lang="en-US" dirty="0"/>
              <a:t> </a:t>
            </a:r>
            <a:r>
              <a:rPr lang="en-US" dirty="0" err="1"/>
              <a:t>starosti</a:t>
            </a:r>
            <a:r>
              <a:rPr lang="en-US" dirty="0"/>
              <a:t>) je </a:t>
            </a:r>
            <a:r>
              <a:rPr lang="en-US" dirty="0" err="1"/>
              <a:t>dovoljeno</a:t>
            </a:r>
            <a:r>
              <a:rPr lang="en-US" dirty="0"/>
              <a:t> </a:t>
            </a:r>
            <a:r>
              <a:rPr lang="en-US" dirty="0" err="1"/>
              <a:t>dvoročno</a:t>
            </a:r>
            <a:r>
              <a:rPr lang="en-US" dirty="0"/>
              <a:t> </a:t>
            </a:r>
            <a:r>
              <a:rPr lang="en-US" dirty="0" err="1"/>
              <a:t>jahanje</a:t>
            </a:r>
            <a:r>
              <a:rPr lang="en-US" dirty="0"/>
              <a:t>. </a:t>
            </a:r>
          </a:p>
          <a:p>
            <a:r>
              <a:rPr lang="en-US" dirty="0" err="1"/>
              <a:t>Konj</a:t>
            </a:r>
            <a:r>
              <a:rPr lang="en-US" dirty="0"/>
              <a:t> </a:t>
            </a:r>
            <a:r>
              <a:rPr lang="en-US" dirty="0" err="1"/>
              <a:t>katere</a:t>
            </a:r>
            <a:r>
              <a:rPr lang="en-US" dirty="0"/>
              <a:t> </a:t>
            </a:r>
            <a:r>
              <a:rPr lang="en-US" dirty="0" err="1"/>
              <a:t>koli</a:t>
            </a:r>
            <a:r>
              <a:rPr lang="en-US" dirty="0"/>
              <a:t> </a:t>
            </a:r>
            <a:r>
              <a:rPr lang="en-US" dirty="0" err="1"/>
              <a:t>starosti</a:t>
            </a:r>
            <a:r>
              <a:rPr lang="en-US" dirty="0"/>
              <a:t> se </a:t>
            </a:r>
            <a:r>
              <a:rPr lang="en-US" dirty="0" err="1"/>
              <a:t>lahko</a:t>
            </a:r>
            <a:r>
              <a:rPr lang="en-US" dirty="0"/>
              <a:t> </a:t>
            </a:r>
            <a:r>
              <a:rPr lang="en-US" dirty="0" err="1"/>
              <a:t>jaha</a:t>
            </a:r>
            <a:r>
              <a:rPr lang="en-US" dirty="0"/>
              <a:t> v </a:t>
            </a:r>
            <a:r>
              <a:rPr lang="en-US" dirty="0" err="1"/>
              <a:t>Walk&amp;Trot</a:t>
            </a:r>
            <a:r>
              <a:rPr lang="en-US" dirty="0"/>
              <a:t>, Youth in Rookie </a:t>
            </a:r>
            <a:r>
              <a:rPr lang="en-US" dirty="0" err="1"/>
              <a:t>razredu</a:t>
            </a:r>
            <a:r>
              <a:rPr lang="en-US" dirty="0"/>
              <a:t> </a:t>
            </a:r>
            <a:r>
              <a:rPr lang="en-US" dirty="0" err="1"/>
              <a:t>dvoročno</a:t>
            </a:r>
            <a:r>
              <a:rPr lang="en-US" dirty="0"/>
              <a:t> s snaffle bit </a:t>
            </a:r>
            <a:r>
              <a:rPr lang="en-US" dirty="0" err="1"/>
              <a:t>ali</a:t>
            </a:r>
            <a:r>
              <a:rPr lang="en-US" dirty="0"/>
              <a:t> hackamore. </a:t>
            </a:r>
          </a:p>
          <a:p>
            <a:r>
              <a:rPr lang="en-US" dirty="0"/>
              <a:t>Ob </a:t>
            </a:r>
            <a:r>
              <a:rPr lang="en-US" dirty="0" err="1"/>
              <a:t>uporabi</a:t>
            </a:r>
            <a:r>
              <a:rPr lang="en-US" dirty="0"/>
              <a:t> </a:t>
            </a:r>
            <a:r>
              <a:rPr lang="en-US" dirty="0" err="1"/>
              <a:t>vzvodne</a:t>
            </a:r>
            <a:r>
              <a:rPr lang="en-US" dirty="0"/>
              <a:t> </a:t>
            </a:r>
            <a:r>
              <a:rPr lang="en-US" dirty="0" err="1"/>
              <a:t>brzde</a:t>
            </a:r>
            <a:r>
              <a:rPr lang="en-US" dirty="0"/>
              <a:t> je </a:t>
            </a:r>
            <a:r>
              <a:rPr lang="en-US" dirty="0" err="1"/>
              <a:t>dovoljeno</a:t>
            </a:r>
            <a:r>
              <a:rPr lang="en-US" dirty="0"/>
              <a:t> </a:t>
            </a:r>
            <a:r>
              <a:rPr lang="en-US" dirty="0" err="1"/>
              <a:t>vajeti</a:t>
            </a:r>
            <a:r>
              <a:rPr lang="en-US" dirty="0"/>
              <a:t> </a:t>
            </a:r>
            <a:r>
              <a:rPr lang="en-US" dirty="0" err="1"/>
              <a:t>držati</a:t>
            </a:r>
            <a:r>
              <a:rPr lang="en-US" dirty="0"/>
              <a:t> </a:t>
            </a:r>
            <a:r>
              <a:rPr lang="en-US" dirty="0" err="1"/>
              <a:t>samo</a:t>
            </a:r>
            <a:r>
              <a:rPr lang="en-US" dirty="0"/>
              <a:t> z </a:t>
            </a:r>
            <a:r>
              <a:rPr lang="en-US" dirty="0" err="1"/>
              <a:t>eno</a:t>
            </a:r>
            <a:r>
              <a:rPr lang="en-US" dirty="0"/>
              <a:t> </a:t>
            </a:r>
            <a:r>
              <a:rPr lang="en-US" dirty="0" err="1"/>
              <a:t>roko</a:t>
            </a:r>
            <a:r>
              <a:rPr lang="en-US" dirty="0"/>
              <a:t> in je med </a:t>
            </a:r>
            <a:r>
              <a:rPr lang="en-US" dirty="0" err="1"/>
              <a:t>tekmovanjem</a:t>
            </a:r>
            <a:r>
              <a:rPr lang="en-US" dirty="0"/>
              <a:t> </a:t>
            </a:r>
            <a:r>
              <a:rPr lang="en-US" dirty="0" err="1"/>
              <a:t>ni</a:t>
            </a:r>
            <a:r>
              <a:rPr lang="en-US" dirty="0"/>
              <a:t> </a:t>
            </a:r>
            <a:r>
              <a:rPr lang="en-US" dirty="0" err="1"/>
              <a:t>dovoljeno</a:t>
            </a:r>
            <a:r>
              <a:rPr lang="en-US" dirty="0"/>
              <a:t> </a:t>
            </a:r>
            <a:r>
              <a:rPr lang="en-US" dirty="0" err="1"/>
              <a:t>menjati</a:t>
            </a:r>
            <a:r>
              <a:rPr lang="en-US" dirty="0"/>
              <a:t>. </a:t>
            </a:r>
            <a:r>
              <a:rPr lang="en-US" dirty="0" err="1"/>
              <a:t>Dlan</a:t>
            </a:r>
            <a:r>
              <a:rPr lang="en-US" dirty="0"/>
              <a:t> mora </a:t>
            </a:r>
            <a:r>
              <a:rPr lang="en-US" dirty="0" err="1"/>
              <a:t>obkrožati</a:t>
            </a:r>
            <a:r>
              <a:rPr lang="en-US" dirty="0"/>
              <a:t> mesto, </a:t>
            </a:r>
            <a:r>
              <a:rPr lang="en-US" dirty="0" err="1"/>
              <a:t>kjer</a:t>
            </a:r>
            <a:r>
              <a:rPr lang="en-US" dirty="0"/>
              <a:t> se </a:t>
            </a:r>
            <a:r>
              <a:rPr lang="en-US" dirty="0" err="1"/>
              <a:t>držijo</a:t>
            </a:r>
            <a:r>
              <a:rPr lang="en-US" dirty="0"/>
              <a:t> </a:t>
            </a:r>
            <a:r>
              <a:rPr lang="en-US" dirty="0" err="1"/>
              <a:t>vajeti</a:t>
            </a:r>
            <a:r>
              <a:rPr lang="en-US" dirty="0"/>
              <a:t>, med </a:t>
            </a:r>
            <a:r>
              <a:rPr lang="en-US" dirty="0" err="1"/>
              <a:t>deljenimi</a:t>
            </a:r>
            <a:r>
              <a:rPr lang="en-US" dirty="0"/>
              <a:t> </a:t>
            </a:r>
            <a:r>
              <a:rPr lang="en-US" dirty="0" err="1"/>
              <a:t>vajetmi</a:t>
            </a:r>
            <a:r>
              <a:rPr lang="en-US" dirty="0"/>
              <a:t> je </a:t>
            </a:r>
            <a:r>
              <a:rPr lang="en-US" dirty="0" err="1"/>
              <a:t>dovoljen</a:t>
            </a:r>
            <a:r>
              <a:rPr lang="en-US" dirty="0"/>
              <a:t> </a:t>
            </a:r>
            <a:r>
              <a:rPr lang="en-US" dirty="0" err="1"/>
              <a:t>samo</a:t>
            </a:r>
            <a:r>
              <a:rPr lang="en-US" dirty="0"/>
              <a:t> </a:t>
            </a:r>
            <a:r>
              <a:rPr lang="en-US" dirty="0" err="1"/>
              <a:t>kazalec</a:t>
            </a:r>
            <a:r>
              <a:rPr lang="en-US" dirty="0"/>
              <a:t>. </a:t>
            </a:r>
            <a:r>
              <a:rPr lang="en-US" dirty="0" err="1"/>
              <a:t>Pri</a:t>
            </a:r>
            <a:r>
              <a:rPr lang="en-US" dirty="0"/>
              <a:t> trail </a:t>
            </a:r>
            <a:r>
              <a:rPr lang="en-US" dirty="0" err="1"/>
              <a:t>disciplini</a:t>
            </a:r>
            <a:r>
              <a:rPr lang="en-US" dirty="0"/>
              <a:t> je </a:t>
            </a:r>
            <a:r>
              <a:rPr lang="en-US" dirty="0" err="1"/>
              <a:t>dovoljeno</a:t>
            </a:r>
            <a:r>
              <a:rPr lang="en-US" dirty="0"/>
              <a:t> </a:t>
            </a:r>
            <a:r>
              <a:rPr lang="en-US" dirty="0" err="1"/>
              <a:t>zamenjati</a:t>
            </a:r>
            <a:r>
              <a:rPr lang="en-US" dirty="0"/>
              <a:t> </a:t>
            </a:r>
            <a:r>
              <a:rPr lang="en-US" dirty="0" err="1"/>
              <a:t>roko</a:t>
            </a:r>
            <a:r>
              <a:rPr lang="en-US" dirty="0"/>
              <a:t>, </a:t>
            </a:r>
            <a:r>
              <a:rPr lang="en-US" dirty="0" err="1"/>
              <a:t>če</a:t>
            </a:r>
            <a:r>
              <a:rPr lang="en-US" dirty="0"/>
              <a:t> to </a:t>
            </a:r>
            <a:r>
              <a:rPr lang="en-US" dirty="0" err="1"/>
              <a:t>zahteva</a:t>
            </a:r>
            <a:r>
              <a:rPr lang="en-US" dirty="0"/>
              <a:t> </a:t>
            </a:r>
            <a:r>
              <a:rPr lang="en-US" dirty="0" err="1"/>
              <a:t>premagovanje</a:t>
            </a:r>
            <a:r>
              <a:rPr lang="en-US" dirty="0"/>
              <a:t> </a:t>
            </a:r>
            <a:r>
              <a:rPr lang="en-US" dirty="0" err="1"/>
              <a:t>ovire</a:t>
            </a:r>
            <a:r>
              <a:rPr lang="en-US" dirty="0"/>
              <a:t>. </a:t>
            </a:r>
            <a:r>
              <a:rPr lang="en-US" dirty="0" err="1"/>
              <a:t>Kršenje</a:t>
            </a:r>
            <a:r>
              <a:rPr lang="en-US" dirty="0"/>
              <a:t> </a:t>
            </a:r>
            <a:r>
              <a:rPr lang="en-US" dirty="0" err="1"/>
              <a:t>tega</a:t>
            </a:r>
            <a:r>
              <a:rPr lang="en-US" dirty="0"/>
              <a:t> </a:t>
            </a:r>
            <a:r>
              <a:rPr lang="en-US" dirty="0" err="1"/>
              <a:t>pravila</a:t>
            </a:r>
            <a:r>
              <a:rPr lang="en-US" dirty="0"/>
              <a:t> </a:t>
            </a:r>
            <a:r>
              <a:rPr lang="en-US" dirty="0" err="1"/>
              <a:t>pomeni</a:t>
            </a:r>
            <a:r>
              <a:rPr lang="en-US" dirty="0"/>
              <a:t> </a:t>
            </a:r>
            <a:r>
              <a:rPr lang="en-US" dirty="0" err="1"/>
              <a:t>avtomatsko</a:t>
            </a:r>
            <a:r>
              <a:rPr lang="en-US" dirty="0"/>
              <a:t> </a:t>
            </a:r>
            <a:r>
              <a:rPr lang="en-US" dirty="0" err="1"/>
              <a:t>diskvalifikacijo</a:t>
            </a:r>
            <a:r>
              <a:rPr lang="en-US" dirty="0"/>
              <a:t>.</a:t>
            </a:r>
            <a:endParaRPr lang="en-SI" dirty="0"/>
          </a:p>
          <a:p>
            <a:r>
              <a:rPr lang="en-US" dirty="0"/>
              <a:t>ROOKIE (</a:t>
            </a:r>
            <a:r>
              <a:rPr lang="en-US" dirty="0" err="1"/>
              <a:t>dovoljeno</a:t>
            </a:r>
            <a:r>
              <a:rPr lang="en-US" dirty="0"/>
              <a:t> </a:t>
            </a:r>
            <a:r>
              <a:rPr lang="en-US" dirty="0" err="1"/>
              <a:t>dvoročno</a:t>
            </a:r>
            <a:r>
              <a:rPr lang="en-US" dirty="0"/>
              <a:t> </a:t>
            </a:r>
            <a:r>
              <a:rPr lang="en-US" dirty="0" err="1"/>
              <a:t>jahanje</a:t>
            </a:r>
            <a:r>
              <a:rPr lang="en-US" dirty="0"/>
              <a:t>, ne glede </a:t>
            </a:r>
            <a:r>
              <a:rPr lang="en-US" dirty="0" err="1"/>
              <a:t>na</a:t>
            </a:r>
            <a:r>
              <a:rPr lang="en-US" dirty="0"/>
              <a:t> </a:t>
            </a:r>
            <a:r>
              <a:rPr lang="en-US" dirty="0" err="1"/>
              <a:t>uporabljeno</a:t>
            </a:r>
            <a:r>
              <a:rPr lang="en-US" dirty="0"/>
              <a:t> </a:t>
            </a:r>
            <a:r>
              <a:rPr lang="en-US" dirty="0" err="1"/>
              <a:t>brzdo</a:t>
            </a:r>
            <a:r>
              <a:rPr lang="en-US" dirty="0"/>
              <a:t> </a:t>
            </a:r>
            <a:r>
              <a:rPr lang="en-US" dirty="0" err="1"/>
              <a:t>ali</a:t>
            </a:r>
            <a:r>
              <a:rPr lang="en-US" dirty="0"/>
              <a:t> starost </a:t>
            </a:r>
            <a:r>
              <a:rPr lang="en-US" dirty="0" err="1"/>
              <a:t>konja</a:t>
            </a:r>
            <a:r>
              <a:rPr lang="en-US" dirty="0"/>
              <a:t>)</a:t>
            </a:r>
            <a:endParaRPr lang="en-SI" dirty="0"/>
          </a:p>
          <a:p>
            <a:endParaRPr lang="en-SI" dirty="0"/>
          </a:p>
        </p:txBody>
      </p:sp>
    </p:spTree>
    <p:extLst>
      <p:ext uri="{BB962C8B-B14F-4D97-AF65-F5344CB8AC3E}">
        <p14:creationId xmlns:p14="http://schemas.microsoft.com/office/powerpoint/2010/main" val="102892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58070-2BFE-CD48-B792-0416DE09D9AE}"/>
              </a:ext>
            </a:extLst>
          </p:cNvPr>
          <p:cNvSpPr>
            <a:spLocks noGrp="1"/>
          </p:cNvSpPr>
          <p:nvPr>
            <p:ph type="title"/>
          </p:nvPr>
        </p:nvSpPr>
        <p:spPr/>
        <p:txBody>
          <a:bodyPr/>
          <a:lstStyle/>
          <a:p>
            <a:r>
              <a:rPr lang="pt-PT" b="1" dirty="0"/>
              <a:t>PREPOVEDANA OPREMA</a:t>
            </a:r>
            <a:endParaRPr lang="en-SI" dirty="0"/>
          </a:p>
        </p:txBody>
      </p:sp>
      <p:sp>
        <p:nvSpPr>
          <p:cNvPr id="3" name="Content Placeholder 2">
            <a:extLst>
              <a:ext uri="{FF2B5EF4-FFF2-40B4-BE49-F238E27FC236}">
                <a16:creationId xmlns:a16="http://schemas.microsoft.com/office/drawing/2014/main" id="{31476A35-1814-1B47-8A7D-17080AC8AEDB}"/>
              </a:ext>
            </a:extLst>
          </p:cNvPr>
          <p:cNvSpPr>
            <a:spLocks noGrp="1"/>
          </p:cNvSpPr>
          <p:nvPr>
            <p:ph idx="1"/>
          </p:nvPr>
        </p:nvSpPr>
        <p:spPr>
          <a:xfrm>
            <a:off x="676656" y="2911642"/>
            <a:ext cx="10753725" cy="2866223"/>
          </a:xfrm>
        </p:spPr>
        <p:txBody>
          <a:bodyPr/>
          <a:lstStyle/>
          <a:p>
            <a:r>
              <a:rPr lang="en-US" dirty="0" err="1"/>
              <a:t>Različne</a:t>
            </a:r>
            <a:r>
              <a:rPr lang="en-US" dirty="0"/>
              <a:t> </a:t>
            </a:r>
            <a:r>
              <a:rPr lang="en-US" dirty="0" err="1"/>
              <a:t>zašč</a:t>
            </a:r>
            <a:r>
              <a:rPr lang="nl-NL" dirty="0" err="1"/>
              <a:t>ite</a:t>
            </a:r>
            <a:r>
              <a:rPr lang="nl-NL" dirty="0"/>
              <a:t> nog, kot </a:t>
            </a:r>
            <a:r>
              <a:rPr lang="nl-NL" dirty="0" err="1"/>
              <a:t>so</a:t>
            </a:r>
            <a:r>
              <a:rPr lang="nl-NL" dirty="0"/>
              <a:t> </a:t>
            </a:r>
            <a:r>
              <a:rPr lang="en-US" dirty="0" err="1"/>
              <a:t>ščitniki</a:t>
            </a:r>
            <a:r>
              <a:rPr lang="en-US" dirty="0"/>
              <a:t>, </a:t>
            </a:r>
            <a:r>
              <a:rPr lang="en-US" dirty="0" err="1"/>
              <a:t>bandaže</a:t>
            </a:r>
            <a:r>
              <a:rPr lang="en-US" dirty="0"/>
              <a:t>, </a:t>
            </a:r>
            <a:r>
              <a:rPr lang="en-US" dirty="0" err="1"/>
              <a:t>povoji</a:t>
            </a:r>
            <a:r>
              <a:rPr lang="en-US" dirty="0"/>
              <a:t>, </a:t>
            </a:r>
            <a:r>
              <a:rPr lang="en-US" dirty="0" err="1"/>
              <a:t>zvonci</a:t>
            </a:r>
            <a:r>
              <a:rPr lang="en-US" dirty="0"/>
              <a:t>, so </a:t>
            </a:r>
            <a:r>
              <a:rPr lang="en-US" dirty="0" err="1"/>
              <a:t>prepovedane</a:t>
            </a:r>
            <a:r>
              <a:rPr lang="en-US" dirty="0"/>
              <a:t> </a:t>
            </a:r>
            <a:r>
              <a:rPr lang="en-US" dirty="0" err="1"/>
              <a:t>pri</a:t>
            </a:r>
            <a:r>
              <a:rPr lang="en-US" dirty="0"/>
              <a:t> </a:t>
            </a:r>
            <a:r>
              <a:rPr lang="en-US" dirty="0" err="1"/>
              <a:t>disciplinah</a:t>
            </a:r>
            <a:r>
              <a:rPr lang="en-US" dirty="0"/>
              <a:t> Western Pleasure, Trail, Halter, Western Riding in Showmanship.</a:t>
            </a:r>
            <a:endParaRPr lang="en-SI" dirty="0"/>
          </a:p>
          <a:p>
            <a:r>
              <a:rPr lang="en-US" dirty="0" err="1"/>
              <a:t>Žičnati</a:t>
            </a:r>
            <a:r>
              <a:rPr lang="en-US" dirty="0"/>
              <a:t> </a:t>
            </a:r>
            <a:r>
              <a:rPr lang="en-US" dirty="0" err="1"/>
              <a:t>podbradni</a:t>
            </a:r>
            <a:r>
              <a:rPr lang="en-US" dirty="0"/>
              <a:t> </a:t>
            </a:r>
            <a:r>
              <a:rPr lang="en-US" dirty="0" err="1"/>
              <a:t>paščki</a:t>
            </a:r>
            <a:r>
              <a:rPr lang="en-US" dirty="0"/>
              <a:t>, ne glede </a:t>
            </a:r>
            <a:r>
              <a:rPr lang="en-US" dirty="0" err="1"/>
              <a:t>na</a:t>
            </a:r>
            <a:r>
              <a:rPr lang="en-US" dirty="0"/>
              <a:t> to, </a:t>
            </a:r>
            <a:r>
              <a:rPr lang="en-US" dirty="0" err="1"/>
              <a:t>koliko</a:t>
            </a:r>
            <a:r>
              <a:rPr lang="en-US" dirty="0"/>
              <a:t> so </a:t>
            </a:r>
            <a:r>
              <a:rPr lang="en-US" dirty="0" err="1"/>
              <a:t>podloženi</a:t>
            </a:r>
            <a:r>
              <a:rPr lang="en-US" dirty="0"/>
              <a:t> </a:t>
            </a:r>
            <a:r>
              <a:rPr lang="en-US" dirty="0" err="1"/>
              <a:t>ali</a:t>
            </a:r>
            <a:r>
              <a:rPr lang="en-US" dirty="0"/>
              <a:t> </a:t>
            </a:r>
            <a:r>
              <a:rPr lang="en-US" dirty="0" err="1"/>
              <a:t>oviti</a:t>
            </a:r>
            <a:r>
              <a:rPr lang="en-US" dirty="0"/>
              <a:t>. </a:t>
            </a:r>
            <a:endParaRPr lang="en-SI" dirty="0"/>
          </a:p>
          <a:p>
            <a:r>
              <a:rPr lang="en-US" dirty="0" err="1"/>
              <a:t>Kakršenkoli</a:t>
            </a:r>
            <a:r>
              <a:rPr lang="en-US" dirty="0"/>
              <a:t> </a:t>
            </a:r>
            <a:r>
              <a:rPr lang="en-US" dirty="0" err="1"/>
              <a:t>podbradni</a:t>
            </a:r>
            <a:r>
              <a:rPr lang="en-US" dirty="0"/>
              <a:t> </a:t>
            </a:r>
            <a:r>
              <a:rPr lang="en-US" dirty="0" err="1"/>
              <a:t>pašček</a:t>
            </a:r>
            <a:r>
              <a:rPr lang="en-US" dirty="0"/>
              <a:t>, </a:t>
            </a:r>
            <a:r>
              <a:rPr lang="en-US" dirty="0" err="1"/>
              <a:t>ožji</a:t>
            </a:r>
            <a:r>
              <a:rPr lang="en-US" dirty="0"/>
              <a:t> od pol </a:t>
            </a:r>
            <a:r>
              <a:rPr lang="en-US" dirty="0" err="1"/>
              <a:t>inča</a:t>
            </a:r>
            <a:r>
              <a:rPr lang="en-US" dirty="0"/>
              <a:t> (15 mm).</a:t>
            </a:r>
            <a:endParaRPr lang="en-SI" dirty="0"/>
          </a:p>
          <a:p>
            <a:r>
              <a:rPr lang="de-DE" dirty="0" err="1"/>
              <a:t>Veriga</a:t>
            </a:r>
            <a:r>
              <a:rPr lang="de-DE" dirty="0"/>
              <a:t>, </a:t>
            </a:r>
            <a:r>
              <a:rPr lang="en-US" dirty="0" err="1"/>
              <a:t>žica</a:t>
            </a:r>
            <a:r>
              <a:rPr lang="en-US" dirty="0"/>
              <a:t> </a:t>
            </a:r>
            <a:r>
              <a:rPr lang="en-US" dirty="0" err="1"/>
              <a:t>ali</a:t>
            </a:r>
            <a:r>
              <a:rPr lang="en-US" dirty="0"/>
              <a:t> </a:t>
            </a:r>
            <a:r>
              <a:rPr lang="en-US" dirty="0" err="1"/>
              <a:t>kovinski</a:t>
            </a:r>
            <a:r>
              <a:rPr lang="en-US" dirty="0"/>
              <a:t> </a:t>
            </a:r>
            <a:r>
              <a:rPr lang="it-IT" dirty="0"/>
              <a:t>»</a:t>
            </a:r>
            <a:r>
              <a:rPr lang="en-US" i="1" dirty="0"/>
              <a:t>tie-down</a:t>
            </a:r>
            <a:r>
              <a:rPr lang="fr-FR" dirty="0"/>
              <a:t>« </a:t>
            </a:r>
            <a:r>
              <a:rPr lang="en-US" dirty="0"/>
              <a:t>je </a:t>
            </a:r>
            <a:r>
              <a:rPr lang="en-US" dirty="0" err="1"/>
              <a:t>prepovedan</a:t>
            </a:r>
            <a:r>
              <a:rPr lang="en-US" dirty="0"/>
              <a:t>, ne glede </a:t>
            </a:r>
            <a:r>
              <a:rPr lang="en-US" dirty="0" err="1"/>
              <a:t>na</a:t>
            </a:r>
            <a:r>
              <a:rPr lang="en-US" dirty="0"/>
              <a:t> to, da so </a:t>
            </a:r>
            <a:r>
              <a:rPr lang="en-US" dirty="0" err="1"/>
              <a:t>oviti</a:t>
            </a:r>
            <a:r>
              <a:rPr lang="en-US" dirty="0"/>
              <a:t> </a:t>
            </a:r>
            <a:r>
              <a:rPr lang="en-US" dirty="0" err="1"/>
              <a:t>ali</a:t>
            </a:r>
            <a:r>
              <a:rPr lang="en-US" dirty="0"/>
              <a:t> </a:t>
            </a:r>
            <a:r>
              <a:rPr lang="en-US" dirty="0" err="1"/>
              <a:t>podlož</a:t>
            </a:r>
            <a:r>
              <a:rPr lang="it-IT" dirty="0" err="1"/>
              <a:t>eni</a:t>
            </a:r>
            <a:r>
              <a:rPr lang="it-IT" dirty="0"/>
              <a:t>.</a:t>
            </a:r>
            <a:endParaRPr lang="en-SI" dirty="0"/>
          </a:p>
          <a:p>
            <a:endParaRPr lang="en-SI" dirty="0"/>
          </a:p>
        </p:txBody>
      </p:sp>
    </p:spTree>
    <p:extLst>
      <p:ext uri="{BB962C8B-B14F-4D97-AF65-F5344CB8AC3E}">
        <p14:creationId xmlns:p14="http://schemas.microsoft.com/office/powerpoint/2010/main" val="123007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a:t>OPREMA JAHAČA</a:t>
            </a:r>
          </a:p>
        </p:txBody>
      </p:sp>
      <p:sp>
        <p:nvSpPr>
          <p:cNvPr id="3" name="Označba mesta vsebine 2"/>
          <p:cNvSpPr>
            <a:spLocks noGrp="1"/>
          </p:cNvSpPr>
          <p:nvPr>
            <p:ph idx="1"/>
          </p:nvPr>
        </p:nvSpPr>
        <p:spPr/>
        <p:txBody>
          <a:bodyPr>
            <a:normAutofit lnSpcReduction="10000"/>
          </a:bodyPr>
          <a:lstStyle/>
          <a:p>
            <a:pPr algn="ctr"/>
            <a:r>
              <a:rPr lang="sl-SI" sz="3600" dirty="0"/>
              <a:t>Za vse jahače na tekmovanjih je obvezna primerna western oprema: srajca z dolgimi rokavi, primerne dolge hlače, western klobuk, škornji in western sedlo so obvezni. Dolgi lasje naj bodo speti. Prav tako je obvezna čelada za vse jahače mlajše od 18 let. Zaščitni jopič je dovoljen. Če jahač ne bo upošteval pravil glede opreme in obleke, ga bo sodnik v skladu s pravilnikom diskvalificiral. </a:t>
            </a:r>
          </a:p>
        </p:txBody>
      </p:sp>
    </p:spTree>
    <p:extLst>
      <p:ext uri="{BB962C8B-B14F-4D97-AF65-F5344CB8AC3E}">
        <p14:creationId xmlns:p14="http://schemas.microsoft.com/office/powerpoint/2010/main" val="3163824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8BC6-13A4-904C-AB4F-74252BF99F8B}"/>
              </a:ext>
            </a:extLst>
          </p:cNvPr>
          <p:cNvSpPr>
            <a:spLocks noGrp="1"/>
          </p:cNvSpPr>
          <p:nvPr>
            <p:ph type="title"/>
          </p:nvPr>
        </p:nvSpPr>
        <p:spPr/>
        <p:txBody>
          <a:bodyPr/>
          <a:lstStyle/>
          <a:p>
            <a:r>
              <a:rPr lang="en-SI" dirty="0"/>
              <a:t>HORSEMANSHIP</a:t>
            </a:r>
          </a:p>
        </p:txBody>
      </p:sp>
      <p:sp>
        <p:nvSpPr>
          <p:cNvPr id="3" name="Content Placeholder 2">
            <a:extLst>
              <a:ext uri="{FF2B5EF4-FFF2-40B4-BE49-F238E27FC236}">
                <a16:creationId xmlns:a16="http://schemas.microsoft.com/office/drawing/2014/main" id="{93CB5DB3-0B61-F248-B649-4BF0A9C3B455}"/>
              </a:ext>
            </a:extLst>
          </p:cNvPr>
          <p:cNvSpPr>
            <a:spLocks noGrp="1"/>
          </p:cNvSpPr>
          <p:nvPr>
            <p:ph idx="1"/>
          </p:nvPr>
        </p:nvSpPr>
        <p:spPr/>
        <p:txBody>
          <a:bodyPr>
            <a:normAutofit fontScale="92500" lnSpcReduction="10000"/>
          </a:bodyPr>
          <a:lstStyle/>
          <a:p>
            <a:r>
              <a:rPr lang="en-SI" dirty="0"/>
              <a:t>Sestavljena disciplina iz odjahanega vzorca in skupinskega dela.</a:t>
            </a:r>
          </a:p>
          <a:p>
            <a:endParaRPr lang="en-SI" dirty="0"/>
          </a:p>
          <a:p>
            <a:r>
              <a:rPr lang="en-SI" dirty="0"/>
              <a:t>Pomembno je:</a:t>
            </a:r>
          </a:p>
          <a:p>
            <a:pPr>
              <a:buFont typeface="Wingdings" pitchFamily="2" charset="2"/>
              <a:buChar char="§"/>
            </a:pPr>
            <a:r>
              <a:rPr lang="en-GB" dirty="0"/>
              <a:t>S</a:t>
            </a:r>
            <a:r>
              <a:rPr lang="en-SI" dirty="0"/>
              <a:t>edišče jahača, telesna drža</a:t>
            </a:r>
          </a:p>
          <a:p>
            <a:pPr>
              <a:buFont typeface="Wingdings" pitchFamily="2" charset="2"/>
              <a:buChar char="§"/>
            </a:pPr>
            <a:r>
              <a:rPr lang="en-GB" dirty="0"/>
              <a:t>O</a:t>
            </a:r>
            <a:r>
              <a:rPr lang="en-SI" dirty="0"/>
              <a:t>prema jahača (čišta, elegantna, </a:t>
            </a:r>
          </a:p>
          <a:p>
            <a:pPr marL="0" indent="0">
              <a:buNone/>
            </a:pPr>
            <a:r>
              <a:rPr lang="en-SI" dirty="0"/>
              <a:t>	bleščeča)</a:t>
            </a:r>
          </a:p>
          <a:p>
            <a:pPr>
              <a:buFont typeface="Wingdings" pitchFamily="2" charset="2"/>
              <a:buChar char="§"/>
            </a:pPr>
            <a:r>
              <a:rPr lang="en-GB" dirty="0"/>
              <a:t>H</a:t>
            </a:r>
            <a:r>
              <a:rPr lang="en-SI" dirty="0"/>
              <a:t>armonija gibanja</a:t>
            </a:r>
          </a:p>
          <a:p>
            <a:pPr>
              <a:buFont typeface="Wingdings" pitchFamily="2" charset="2"/>
              <a:buChar char="§"/>
            </a:pPr>
            <a:r>
              <a:rPr lang="en-GB" dirty="0"/>
              <a:t>U</a:t>
            </a:r>
            <a:r>
              <a:rPr lang="en-SI" dirty="0"/>
              <a:t>sklajenost tekmovalnega para</a:t>
            </a:r>
          </a:p>
          <a:p>
            <a:pPr>
              <a:buFont typeface="Wingdings" pitchFamily="2" charset="2"/>
              <a:buChar char="§"/>
            </a:pPr>
            <a:r>
              <a:rPr lang="en-SI" dirty="0"/>
              <a:t>Ščitniki na nogah so dovoljeni</a:t>
            </a:r>
          </a:p>
          <a:p>
            <a:pPr>
              <a:buFont typeface="Courier New" panose="02070309020205020404" pitchFamily="49" charset="0"/>
              <a:buChar char="o"/>
            </a:pPr>
            <a:endParaRPr lang="en-SI" dirty="0"/>
          </a:p>
        </p:txBody>
      </p:sp>
      <p:pic>
        <p:nvPicPr>
          <p:cNvPr id="5" name="Picture 4">
            <a:extLst>
              <a:ext uri="{FF2B5EF4-FFF2-40B4-BE49-F238E27FC236}">
                <a16:creationId xmlns:a16="http://schemas.microsoft.com/office/drawing/2014/main" id="{FBCD7A23-C7BB-EC4B-87C0-D13922AE5B17}"/>
              </a:ext>
            </a:extLst>
          </p:cNvPr>
          <p:cNvPicPr>
            <a:picLocks noChangeAspect="1"/>
          </p:cNvPicPr>
          <p:nvPr/>
        </p:nvPicPr>
        <p:blipFill>
          <a:blip r:embed="rId2"/>
          <a:stretch>
            <a:fillRect/>
          </a:stretch>
        </p:blipFill>
        <p:spPr>
          <a:xfrm>
            <a:off x="5652169" y="2738120"/>
            <a:ext cx="6350000" cy="3924300"/>
          </a:xfrm>
          <a:prstGeom prst="rect">
            <a:avLst/>
          </a:prstGeom>
        </p:spPr>
      </p:pic>
    </p:spTree>
    <p:extLst>
      <p:ext uri="{BB962C8B-B14F-4D97-AF65-F5344CB8AC3E}">
        <p14:creationId xmlns:p14="http://schemas.microsoft.com/office/powerpoint/2010/main" val="1359152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38DDA-6927-6E43-B99E-884577AB15A2}"/>
              </a:ext>
            </a:extLst>
          </p:cNvPr>
          <p:cNvSpPr>
            <a:spLocks noGrp="1"/>
          </p:cNvSpPr>
          <p:nvPr>
            <p:ph type="title"/>
          </p:nvPr>
        </p:nvSpPr>
        <p:spPr/>
        <p:txBody>
          <a:bodyPr/>
          <a:lstStyle/>
          <a:p>
            <a:r>
              <a:rPr lang="en-SI" dirty="0"/>
              <a:t>TRAIL</a:t>
            </a:r>
          </a:p>
        </p:txBody>
      </p:sp>
      <p:sp>
        <p:nvSpPr>
          <p:cNvPr id="3" name="Content Placeholder 2">
            <a:extLst>
              <a:ext uri="{FF2B5EF4-FFF2-40B4-BE49-F238E27FC236}">
                <a16:creationId xmlns:a16="http://schemas.microsoft.com/office/drawing/2014/main" id="{4DE7105F-612A-F543-A207-3B961DCFD369}"/>
              </a:ext>
            </a:extLst>
          </p:cNvPr>
          <p:cNvSpPr>
            <a:spLocks noGrp="1"/>
          </p:cNvSpPr>
          <p:nvPr>
            <p:ph idx="1"/>
          </p:nvPr>
        </p:nvSpPr>
        <p:spPr>
          <a:xfrm>
            <a:off x="385012" y="1791725"/>
            <a:ext cx="11044988" cy="4777517"/>
          </a:xfrm>
        </p:spPr>
        <p:txBody>
          <a:bodyPr>
            <a:normAutofit fontScale="85000" lnSpcReduction="20000"/>
          </a:bodyPr>
          <a:lstStyle/>
          <a:p>
            <a:r>
              <a:rPr lang="en-SI" dirty="0"/>
              <a:t>Nastop ocenjen na podlagi odjahanih ovir na </a:t>
            </a:r>
          </a:p>
          <a:p>
            <a:r>
              <a:rPr lang="en-SI" dirty="0"/>
              <a:t>predpisanem vzorcu.</a:t>
            </a:r>
          </a:p>
          <a:p>
            <a:endParaRPr lang="en-US" dirty="0"/>
          </a:p>
          <a:p>
            <a:r>
              <a:rPr lang="en-US" dirty="0" err="1"/>
              <a:t>Razdalje</a:t>
            </a:r>
            <a:r>
              <a:rPr lang="en-US" dirty="0"/>
              <a:t> med </a:t>
            </a:r>
            <a:r>
              <a:rPr lang="en-US" dirty="0" err="1"/>
              <a:t>kavaletami</a:t>
            </a:r>
            <a:r>
              <a:rPr lang="en-US" dirty="0"/>
              <a:t>:</a:t>
            </a:r>
          </a:p>
          <a:p>
            <a:r>
              <a:rPr lang="en-US" dirty="0" err="1"/>
              <a:t>Korak</a:t>
            </a:r>
            <a:r>
              <a:rPr lang="en-US" dirty="0"/>
              <a:t>: 40-60 cm, </a:t>
            </a:r>
            <a:r>
              <a:rPr lang="en-US" dirty="0" err="1"/>
              <a:t>ovira</a:t>
            </a:r>
            <a:r>
              <a:rPr lang="en-US" dirty="0"/>
              <a:t> je </a:t>
            </a:r>
            <a:r>
              <a:rPr lang="en-US" dirty="0" err="1"/>
              <a:t>lahko</a:t>
            </a:r>
            <a:r>
              <a:rPr lang="en-US" dirty="0"/>
              <a:t> </a:t>
            </a:r>
            <a:r>
              <a:rPr lang="en-US" dirty="0" err="1"/>
              <a:t>dvignjena</a:t>
            </a:r>
            <a:r>
              <a:rPr lang="en-US" dirty="0"/>
              <a:t> 30 cm,</a:t>
            </a:r>
          </a:p>
          <a:p>
            <a:pPr lvl="1"/>
            <a:r>
              <a:rPr lang="en-US" dirty="0"/>
              <a:t> </a:t>
            </a:r>
            <a:r>
              <a:rPr lang="en-US" dirty="0" err="1"/>
              <a:t>pri</a:t>
            </a:r>
            <a:r>
              <a:rPr lang="en-US" dirty="0"/>
              <a:t> </a:t>
            </a:r>
            <a:r>
              <a:rPr lang="en-US" dirty="0" err="1"/>
              <a:t>čemer</a:t>
            </a:r>
            <a:r>
              <a:rPr lang="en-US" dirty="0"/>
              <a:t> mora </a:t>
            </a:r>
            <a:r>
              <a:rPr lang="en-US" dirty="0" err="1"/>
              <a:t>biti</a:t>
            </a:r>
            <a:r>
              <a:rPr lang="en-US" dirty="0"/>
              <a:t> </a:t>
            </a:r>
            <a:r>
              <a:rPr lang="en-US" dirty="0" err="1"/>
              <a:t>razmik</a:t>
            </a:r>
            <a:r>
              <a:rPr lang="en-US" dirty="0"/>
              <a:t> 55 cm.</a:t>
            </a:r>
            <a:endParaRPr lang="en-SI" dirty="0"/>
          </a:p>
          <a:p>
            <a:r>
              <a:rPr lang="en-US" dirty="0"/>
              <a:t>Kas: 90-105 cm, </a:t>
            </a:r>
            <a:r>
              <a:rPr lang="en-US" dirty="0" err="1"/>
              <a:t>dvignjeno</a:t>
            </a:r>
            <a:r>
              <a:rPr lang="en-US" dirty="0"/>
              <a:t> </a:t>
            </a:r>
            <a:r>
              <a:rPr lang="en-US" dirty="0" err="1"/>
              <a:t>največ</a:t>
            </a:r>
            <a:r>
              <a:rPr lang="en-US" dirty="0"/>
              <a:t> 20 cm. </a:t>
            </a:r>
            <a:endParaRPr lang="en-SI" dirty="0"/>
          </a:p>
          <a:p>
            <a:r>
              <a:rPr lang="nl-NL" dirty="0"/>
              <a:t>Galop:</a:t>
            </a:r>
            <a:r>
              <a:rPr lang="en-US" dirty="0"/>
              <a:t> 1,8-2,1 </a:t>
            </a:r>
            <a:r>
              <a:rPr lang="en-US" dirty="0" err="1"/>
              <a:t>metra</a:t>
            </a:r>
            <a:r>
              <a:rPr lang="en-US" dirty="0"/>
              <a:t>, </a:t>
            </a:r>
            <a:r>
              <a:rPr lang="en-US" dirty="0" err="1"/>
              <a:t>dvignjeno</a:t>
            </a:r>
            <a:r>
              <a:rPr lang="en-US" dirty="0"/>
              <a:t> </a:t>
            </a:r>
            <a:r>
              <a:rPr lang="en-US" dirty="0" err="1"/>
              <a:t>največ</a:t>
            </a:r>
            <a:r>
              <a:rPr lang="en-US" dirty="0"/>
              <a:t> 20 cm.</a:t>
            </a:r>
            <a:endParaRPr lang="en-SI" dirty="0"/>
          </a:p>
          <a:p>
            <a:pPr marL="0" indent="0">
              <a:buNone/>
            </a:pPr>
            <a:endParaRPr lang="en-SI" dirty="0"/>
          </a:p>
          <a:p>
            <a:pPr marL="0" indent="0">
              <a:buNone/>
            </a:pPr>
            <a:r>
              <a:rPr lang="en-SI" dirty="0"/>
              <a:t>Pomembno je:</a:t>
            </a:r>
          </a:p>
          <a:p>
            <a:pPr>
              <a:buFont typeface="Wingdings" pitchFamily="2" charset="2"/>
              <a:buChar char="§"/>
            </a:pPr>
            <a:r>
              <a:rPr lang="en-SI" dirty="0"/>
              <a:t>Ščitniki niso dovoljeni</a:t>
            </a:r>
          </a:p>
          <a:p>
            <a:pPr>
              <a:buFont typeface="Wingdings" pitchFamily="2" charset="2"/>
              <a:buChar char="§"/>
            </a:pPr>
            <a:r>
              <a:rPr lang="en-SI" dirty="0"/>
              <a:t>Konj mora progo premagovati voljno</a:t>
            </a:r>
          </a:p>
          <a:p>
            <a:pPr>
              <a:buFont typeface="Wingdings" pitchFamily="2" charset="2"/>
              <a:buChar char="§"/>
            </a:pPr>
            <a:r>
              <a:rPr lang="en-SI" dirty="0"/>
              <a:t>Dovoljena menjava roke, ki drži vajeti, ko je zaradi ovire to potrebno</a:t>
            </a:r>
            <a:br>
              <a:rPr lang="en-SI" dirty="0"/>
            </a:br>
            <a:endParaRPr lang="en-SI" dirty="0"/>
          </a:p>
        </p:txBody>
      </p:sp>
      <p:pic>
        <p:nvPicPr>
          <p:cNvPr id="5" name="Picture 4">
            <a:extLst>
              <a:ext uri="{FF2B5EF4-FFF2-40B4-BE49-F238E27FC236}">
                <a16:creationId xmlns:a16="http://schemas.microsoft.com/office/drawing/2014/main" id="{025D97FB-6305-5F43-AD61-FC6A55814D7C}"/>
              </a:ext>
            </a:extLst>
          </p:cNvPr>
          <p:cNvPicPr>
            <a:picLocks noChangeAspect="1"/>
          </p:cNvPicPr>
          <p:nvPr/>
        </p:nvPicPr>
        <p:blipFill>
          <a:blip r:embed="rId2"/>
          <a:stretch>
            <a:fillRect/>
          </a:stretch>
        </p:blipFill>
        <p:spPr>
          <a:xfrm>
            <a:off x="5779073" y="132347"/>
            <a:ext cx="6214523" cy="4126832"/>
          </a:xfrm>
          <a:prstGeom prst="rect">
            <a:avLst/>
          </a:prstGeom>
        </p:spPr>
      </p:pic>
    </p:spTree>
    <p:extLst>
      <p:ext uri="{BB962C8B-B14F-4D97-AF65-F5344CB8AC3E}">
        <p14:creationId xmlns:p14="http://schemas.microsoft.com/office/powerpoint/2010/main" val="316071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411D1-F30E-D14A-B616-9E28EE0D1B48}"/>
              </a:ext>
            </a:extLst>
          </p:cNvPr>
          <p:cNvSpPr>
            <a:spLocks noGrp="1"/>
          </p:cNvSpPr>
          <p:nvPr>
            <p:ph type="title"/>
          </p:nvPr>
        </p:nvSpPr>
        <p:spPr/>
        <p:txBody>
          <a:bodyPr/>
          <a:lstStyle/>
          <a:p>
            <a:r>
              <a:rPr lang="en-SI" dirty="0"/>
              <a:t>RANCH RIDING</a:t>
            </a:r>
          </a:p>
        </p:txBody>
      </p:sp>
      <p:sp>
        <p:nvSpPr>
          <p:cNvPr id="3" name="Content Placeholder 2">
            <a:extLst>
              <a:ext uri="{FF2B5EF4-FFF2-40B4-BE49-F238E27FC236}">
                <a16:creationId xmlns:a16="http://schemas.microsoft.com/office/drawing/2014/main" id="{89BF2BEF-955E-6540-B652-997C2460166F}"/>
              </a:ext>
            </a:extLst>
          </p:cNvPr>
          <p:cNvSpPr>
            <a:spLocks noGrp="1"/>
          </p:cNvSpPr>
          <p:nvPr>
            <p:ph idx="1"/>
          </p:nvPr>
        </p:nvSpPr>
        <p:spPr>
          <a:xfrm>
            <a:off x="676656" y="2011680"/>
            <a:ext cx="10753725" cy="4665846"/>
          </a:xfrm>
        </p:spPr>
        <p:txBody>
          <a:bodyPr>
            <a:normAutofit fontScale="70000" lnSpcReduction="20000"/>
          </a:bodyPr>
          <a:lstStyle/>
          <a:p>
            <a:r>
              <a:rPr lang="en-US" dirty="0" err="1"/>
              <a:t>Namen</a:t>
            </a:r>
            <a:r>
              <a:rPr lang="en-US" dirty="0"/>
              <a:t> ranch riding </a:t>
            </a:r>
            <a:r>
              <a:rPr lang="en-US" dirty="0" err="1"/>
              <a:t>konja</a:t>
            </a:r>
            <a:r>
              <a:rPr lang="en-US" dirty="0"/>
              <a:t> </a:t>
            </a:r>
            <a:r>
              <a:rPr lang="en-US" dirty="0" err="1"/>
              <a:t>naj</a:t>
            </a:r>
            <a:r>
              <a:rPr lang="en-US" dirty="0"/>
              <a:t> bi se </a:t>
            </a:r>
            <a:r>
              <a:rPr lang="en-US" dirty="0" err="1"/>
              <a:t>odseval</a:t>
            </a:r>
            <a:r>
              <a:rPr lang="en-US" dirty="0"/>
              <a:t> v </a:t>
            </a:r>
          </a:p>
          <a:p>
            <a:r>
              <a:rPr lang="en-US" dirty="0" err="1"/>
              <a:t>vsestranskosti</a:t>
            </a:r>
            <a:r>
              <a:rPr lang="en-US" dirty="0"/>
              <a:t>, </a:t>
            </a:r>
            <a:r>
              <a:rPr lang="en-US" dirty="0" err="1"/>
              <a:t>odnosu</a:t>
            </a:r>
            <a:r>
              <a:rPr lang="en-US" dirty="0"/>
              <a:t> do </a:t>
            </a:r>
            <a:r>
              <a:rPr lang="en-US" dirty="0" err="1"/>
              <a:t>dela</a:t>
            </a:r>
            <a:r>
              <a:rPr lang="en-US" dirty="0"/>
              <a:t> in </a:t>
            </a:r>
            <a:r>
              <a:rPr lang="en-US" dirty="0" err="1"/>
              <a:t>gibanju</a:t>
            </a:r>
            <a:r>
              <a:rPr lang="en-US" dirty="0"/>
              <a:t>, </a:t>
            </a:r>
          </a:p>
          <a:p>
            <a:r>
              <a:rPr lang="en-US" dirty="0" err="1"/>
              <a:t>kot</a:t>
            </a:r>
            <a:r>
              <a:rPr lang="en-US" dirty="0"/>
              <a:t> je </a:t>
            </a:r>
            <a:r>
              <a:rPr lang="en-US" dirty="0" err="1"/>
              <a:t>značilno</a:t>
            </a:r>
            <a:r>
              <a:rPr lang="en-US" dirty="0"/>
              <a:t> za </a:t>
            </a:r>
            <a:r>
              <a:rPr lang="en-US" dirty="0" err="1"/>
              <a:t>delovnega</a:t>
            </a:r>
            <a:r>
              <a:rPr lang="en-US" dirty="0"/>
              <a:t> </a:t>
            </a:r>
            <a:r>
              <a:rPr lang="en-US" dirty="0" err="1"/>
              <a:t>konja</a:t>
            </a:r>
            <a:r>
              <a:rPr lang="en-US" dirty="0"/>
              <a:t>. </a:t>
            </a:r>
          </a:p>
          <a:p>
            <a:endParaRPr lang="en-US" dirty="0"/>
          </a:p>
          <a:p>
            <a:r>
              <a:rPr lang="en-US" dirty="0" err="1"/>
              <a:t>Pomembno</a:t>
            </a:r>
            <a:r>
              <a:rPr lang="en-US" dirty="0"/>
              <a:t> je:</a:t>
            </a:r>
          </a:p>
          <a:p>
            <a:pPr>
              <a:buFont typeface="Wingdings" pitchFamily="2" charset="2"/>
              <a:buChar char="§"/>
            </a:pPr>
            <a:r>
              <a:rPr lang="en-US" dirty="0" err="1"/>
              <a:t>Nastop</a:t>
            </a:r>
            <a:r>
              <a:rPr lang="en-US" dirty="0"/>
              <a:t> </a:t>
            </a:r>
            <a:r>
              <a:rPr lang="en-US" dirty="0" err="1"/>
              <a:t>naj</a:t>
            </a:r>
            <a:r>
              <a:rPr lang="en-US" dirty="0"/>
              <a:t> bi </a:t>
            </a:r>
            <a:r>
              <a:rPr lang="en-US" dirty="0" err="1"/>
              <a:t>prikazal</a:t>
            </a:r>
            <a:r>
              <a:rPr lang="en-US" dirty="0"/>
              <a:t> </a:t>
            </a:r>
            <a:r>
              <a:rPr lang="en-US" dirty="0" err="1"/>
              <a:t>delo</a:t>
            </a:r>
            <a:r>
              <a:rPr lang="en-US" dirty="0"/>
              <a:t> ranch </a:t>
            </a:r>
            <a:r>
              <a:rPr lang="en-US" dirty="0" err="1"/>
              <a:t>konja</a:t>
            </a:r>
            <a:r>
              <a:rPr lang="en-US" dirty="0"/>
              <a:t> </a:t>
            </a:r>
          </a:p>
          <a:p>
            <a:pPr>
              <a:buFont typeface="Wingdings" pitchFamily="2" charset="2"/>
              <a:buChar char="§"/>
            </a:pPr>
            <a:r>
              <a:rPr lang="en-US" dirty="0" err="1"/>
              <a:t>Rahel</a:t>
            </a:r>
            <a:r>
              <a:rPr lang="en-US" dirty="0"/>
              <a:t> </a:t>
            </a:r>
            <a:r>
              <a:rPr lang="en-US" dirty="0" err="1"/>
              <a:t>kontakt</a:t>
            </a:r>
            <a:endParaRPr lang="en-US" dirty="0"/>
          </a:p>
          <a:p>
            <a:pPr>
              <a:buFont typeface="Wingdings" pitchFamily="2" charset="2"/>
              <a:buChar char="§"/>
            </a:pPr>
            <a:r>
              <a:rPr lang="en-US" dirty="0" err="1"/>
              <a:t>Konj</a:t>
            </a:r>
            <a:r>
              <a:rPr lang="en-US" dirty="0"/>
              <a:t> </a:t>
            </a:r>
            <a:r>
              <a:rPr lang="en-US" dirty="0" err="1"/>
              <a:t>ni</a:t>
            </a:r>
            <a:r>
              <a:rPr lang="en-US" dirty="0"/>
              <a:t> za </a:t>
            </a:r>
            <a:r>
              <a:rPr lang="en-US" dirty="0" err="1"/>
              <a:t>vertikalo</a:t>
            </a:r>
            <a:endParaRPr lang="en-US" dirty="0"/>
          </a:p>
          <a:p>
            <a:pPr>
              <a:buFont typeface="Wingdings" pitchFamily="2" charset="2"/>
              <a:buChar char="§"/>
            </a:pPr>
            <a:r>
              <a:rPr lang="en-SI" dirty="0"/>
              <a:t>Odzivnost konja</a:t>
            </a:r>
          </a:p>
          <a:p>
            <a:pPr>
              <a:buFont typeface="Wingdings" pitchFamily="2" charset="2"/>
              <a:buChar char="§"/>
            </a:pPr>
            <a:r>
              <a:rPr lang="en-SI" dirty="0"/>
              <a:t>Dvigovanje (stanje) v podaljšanem kasu je dovoljeno (na pravo nogo)</a:t>
            </a:r>
          </a:p>
          <a:p>
            <a:pPr>
              <a:buFont typeface="Wingdings" pitchFamily="2" charset="2"/>
              <a:buChar char="§"/>
            </a:pPr>
            <a:r>
              <a:rPr lang="en-SI" dirty="0"/>
              <a:t>Držanje za sedelni rog je sprejemljivo</a:t>
            </a:r>
          </a:p>
          <a:p>
            <a:pPr>
              <a:buFont typeface="Wingdings" pitchFamily="2" charset="2"/>
              <a:buChar char="§"/>
            </a:pPr>
            <a:r>
              <a:rPr lang="en-SI" dirty="0"/>
              <a:t>Prepovedano spletanje grive in repa in premaz kopit</a:t>
            </a:r>
          </a:p>
          <a:p>
            <a:pPr>
              <a:buFont typeface="Wingdings" pitchFamily="2" charset="2"/>
              <a:buChar char="§"/>
            </a:pPr>
            <a:r>
              <a:rPr lang="en-GB" dirty="0"/>
              <a:t>O</a:t>
            </a:r>
            <a:r>
              <a:rPr lang="en-SI" dirty="0"/>
              <a:t>krašena oprema ne prinaša dodatnih točk</a:t>
            </a:r>
          </a:p>
          <a:p>
            <a:pPr>
              <a:buFont typeface="Wingdings" pitchFamily="2" charset="2"/>
              <a:buChar char="§"/>
            </a:pPr>
            <a:r>
              <a:rPr lang="en-SI" dirty="0"/>
              <a:t>Ščitniki so dovoljeni</a:t>
            </a:r>
          </a:p>
        </p:txBody>
      </p:sp>
      <p:pic>
        <p:nvPicPr>
          <p:cNvPr id="5" name="Picture 4">
            <a:extLst>
              <a:ext uri="{FF2B5EF4-FFF2-40B4-BE49-F238E27FC236}">
                <a16:creationId xmlns:a16="http://schemas.microsoft.com/office/drawing/2014/main" id="{E1F7D5D3-1315-F144-BDCB-161EFE1B949D}"/>
              </a:ext>
            </a:extLst>
          </p:cNvPr>
          <p:cNvPicPr>
            <a:picLocks noChangeAspect="1"/>
          </p:cNvPicPr>
          <p:nvPr/>
        </p:nvPicPr>
        <p:blipFill>
          <a:blip r:embed="rId2"/>
          <a:stretch>
            <a:fillRect/>
          </a:stretch>
        </p:blipFill>
        <p:spPr>
          <a:xfrm>
            <a:off x="5811253" y="180474"/>
            <a:ext cx="6190916" cy="4123150"/>
          </a:xfrm>
          <a:prstGeom prst="rect">
            <a:avLst/>
          </a:prstGeom>
        </p:spPr>
      </p:pic>
    </p:spTree>
    <p:extLst>
      <p:ext uri="{BB962C8B-B14F-4D97-AF65-F5344CB8AC3E}">
        <p14:creationId xmlns:p14="http://schemas.microsoft.com/office/powerpoint/2010/main" val="3580081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77AAA-3BC7-714B-8878-749904F49152}"/>
              </a:ext>
            </a:extLst>
          </p:cNvPr>
          <p:cNvSpPr>
            <a:spLocks noGrp="1"/>
          </p:cNvSpPr>
          <p:nvPr>
            <p:ph type="title"/>
          </p:nvPr>
        </p:nvSpPr>
        <p:spPr/>
        <p:txBody>
          <a:bodyPr/>
          <a:lstStyle/>
          <a:p>
            <a:r>
              <a:rPr lang="en-SI" dirty="0"/>
              <a:t>WESTERN PLEASURE</a:t>
            </a:r>
          </a:p>
        </p:txBody>
      </p:sp>
      <p:sp>
        <p:nvSpPr>
          <p:cNvPr id="3" name="Content Placeholder 2">
            <a:extLst>
              <a:ext uri="{FF2B5EF4-FFF2-40B4-BE49-F238E27FC236}">
                <a16:creationId xmlns:a16="http://schemas.microsoft.com/office/drawing/2014/main" id="{2EF2CE02-4EAE-FA4B-895B-68B2E3B05781}"/>
              </a:ext>
            </a:extLst>
          </p:cNvPr>
          <p:cNvSpPr>
            <a:spLocks noGrp="1"/>
          </p:cNvSpPr>
          <p:nvPr>
            <p:ph idx="1"/>
          </p:nvPr>
        </p:nvSpPr>
        <p:spPr/>
        <p:txBody>
          <a:bodyPr>
            <a:normAutofit fontScale="92500" lnSpcReduction="10000"/>
          </a:bodyPr>
          <a:lstStyle/>
          <a:p>
            <a:r>
              <a:rPr lang="en-US" dirty="0" err="1"/>
              <a:t>Dober</a:t>
            </a:r>
            <a:r>
              <a:rPr lang="en-US" dirty="0"/>
              <a:t> pleasure </a:t>
            </a:r>
            <a:r>
              <a:rPr lang="en-US" dirty="0" err="1"/>
              <a:t>konj</a:t>
            </a:r>
            <a:r>
              <a:rPr lang="en-US" dirty="0"/>
              <a:t> se </a:t>
            </a:r>
            <a:r>
              <a:rPr lang="en-US" dirty="0" err="1"/>
              <a:t>giblje</a:t>
            </a:r>
            <a:r>
              <a:rPr lang="en-US" dirty="0"/>
              <a:t> s </a:t>
            </a:r>
            <a:r>
              <a:rPr lang="en-US" dirty="0" err="1"/>
              <a:t>tekočim</a:t>
            </a:r>
            <a:r>
              <a:rPr lang="en-US" dirty="0"/>
              <a:t> </a:t>
            </a:r>
            <a:r>
              <a:rPr lang="en-US" dirty="0" err="1"/>
              <a:t>korakom</a:t>
            </a:r>
            <a:r>
              <a:rPr lang="en-US" dirty="0"/>
              <a:t>, </a:t>
            </a:r>
            <a:r>
              <a:rPr lang="en-US" dirty="0" err="1"/>
              <a:t>ki</a:t>
            </a:r>
            <a:r>
              <a:rPr lang="en-US" dirty="0"/>
              <a:t> je </a:t>
            </a:r>
          </a:p>
          <a:p>
            <a:r>
              <a:rPr lang="en-US" dirty="0" err="1"/>
              <a:t>primeren</a:t>
            </a:r>
            <a:r>
              <a:rPr lang="en-US" dirty="0"/>
              <a:t> </a:t>
            </a:r>
            <a:r>
              <a:rPr lang="en-US" dirty="0" err="1"/>
              <a:t>njegovi</a:t>
            </a:r>
            <a:r>
              <a:rPr lang="en-US" dirty="0"/>
              <a:t> </a:t>
            </a:r>
            <a:r>
              <a:rPr lang="en-US" dirty="0" err="1"/>
              <a:t>konformaciji</a:t>
            </a:r>
            <a:r>
              <a:rPr lang="en-US" dirty="0"/>
              <a:t> in je </a:t>
            </a:r>
            <a:r>
              <a:rPr lang="en-US" dirty="0" err="1"/>
              <a:t>razumne</a:t>
            </a:r>
            <a:r>
              <a:rPr lang="en-US" dirty="0"/>
              <a:t> </a:t>
            </a:r>
            <a:r>
              <a:rPr lang="en-US" dirty="0" err="1"/>
              <a:t>dolžine</a:t>
            </a:r>
            <a:r>
              <a:rPr lang="en-US" dirty="0"/>
              <a:t>. </a:t>
            </a:r>
          </a:p>
          <a:p>
            <a:endParaRPr lang="en-US" dirty="0"/>
          </a:p>
          <a:p>
            <a:r>
              <a:rPr lang="en-US" dirty="0" err="1"/>
              <a:t>Pomembno</a:t>
            </a:r>
            <a:r>
              <a:rPr lang="en-US" dirty="0"/>
              <a:t> je:</a:t>
            </a:r>
          </a:p>
          <a:p>
            <a:pPr>
              <a:buFont typeface="Wingdings" pitchFamily="2" charset="2"/>
              <a:buChar char="§"/>
            </a:pPr>
            <a:r>
              <a:rPr lang="en-US" dirty="0" err="1"/>
              <a:t>Kvaliteta</a:t>
            </a:r>
            <a:r>
              <a:rPr lang="en-US" dirty="0"/>
              <a:t> </a:t>
            </a:r>
            <a:r>
              <a:rPr lang="en-US" dirty="0" err="1"/>
              <a:t>gibanja</a:t>
            </a:r>
            <a:endParaRPr lang="en-US" dirty="0"/>
          </a:p>
          <a:p>
            <a:pPr>
              <a:buFont typeface="Wingdings" pitchFamily="2" charset="2"/>
              <a:buChar char="§"/>
            </a:pPr>
            <a:r>
              <a:rPr lang="en-US" dirty="0" err="1"/>
              <a:t>Konj</a:t>
            </a:r>
            <a:r>
              <a:rPr lang="en-US" dirty="0"/>
              <a:t> </a:t>
            </a:r>
            <a:r>
              <a:rPr lang="en-US" dirty="0" err="1"/>
              <a:t>glavo</a:t>
            </a:r>
            <a:r>
              <a:rPr lang="en-US" dirty="0"/>
              <a:t> </a:t>
            </a:r>
            <a:r>
              <a:rPr lang="en-US" dirty="0" err="1"/>
              <a:t>nosi</a:t>
            </a:r>
            <a:r>
              <a:rPr lang="en-US" dirty="0"/>
              <a:t> </a:t>
            </a:r>
            <a:r>
              <a:rPr lang="en-US" dirty="0" err="1"/>
              <a:t>sproščeno</a:t>
            </a:r>
            <a:r>
              <a:rPr lang="en-US" dirty="0"/>
              <a:t> </a:t>
            </a:r>
            <a:r>
              <a:rPr lang="en-US" dirty="0" err="1"/>
              <a:t>na</a:t>
            </a:r>
            <a:r>
              <a:rPr lang="en-US" dirty="0"/>
              <a:t> </a:t>
            </a:r>
            <a:r>
              <a:rPr lang="en-US" dirty="0" err="1"/>
              <a:t>zmerno</a:t>
            </a:r>
            <a:r>
              <a:rPr lang="en-US" dirty="0"/>
              <a:t> </a:t>
            </a:r>
            <a:r>
              <a:rPr lang="en-US" dirty="0" err="1"/>
              <a:t>popuščenih</a:t>
            </a:r>
            <a:r>
              <a:rPr lang="en-US" dirty="0"/>
              <a:t> </a:t>
            </a:r>
            <a:r>
              <a:rPr lang="en-US" dirty="0" err="1"/>
              <a:t>vajetih</a:t>
            </a:r>
            <a:endParaRPr lang="en-US" dirty="0"/>
          </a:p>
          <a:p>
            <a:pPr>
              <a:buFont typeface="Wingdings" pitchFamily="2" charset="2"/>
              <a:buChar char="§"/>
            </a:pPr>
            <a:r>
              <a:rPr lang="en-US" dirty="0" err="1"/>
              <a:t>Konje</a:t>
            </a:r>
            <a:r>
              <a:rPr lang="en-US" dirty="0"/>
              <a:t> se </a:t>
            </a:r>
            <a:r>
              <a:rPr lang="en-US" dirty="0" err="1"/>
              <a:t>pri</a:t>
            </a:r>
            <a:r>
              <a:rPr lang="en-US" dirty="0"/>
              <a:t> </a:t>
            </a:r>
            <a:r>
              <a:rPr lang="en-US" dirty="0" err="1"/>
              <a:t>menjavi</a:t>
            </a:r>
            <a:r>
              <a:rPr lang="en-US" dirty="0"/>
              <a:t> </a:t>
            </a:r>
            <a:r>
              <a:rPr lang="en-US" dirty="0" err="1"/>
              <a:t>smeri</a:t>
            </a:r>
            <a:r>
              <a:rPr lang="en-US" dirty="0"/>
              <a:t> </a:t>
            </a:r>
            <a:r>
              <a:rPr lang="en-US" dirty="0" err="1"/>
              <a:t>obrača</a:t>
            </a:r>
            <a:r>
              <a:rPr lang="en-US" dirty="0"/>
              <a:t> v </a:t>
            </a:r>
            <a:r>
              <a:rPr lang="en-US" dirty="0" err="1"/>
              <a:t>notranjost</a:t>
            </a:r>
            <a:r>
              <a:rPr lang="en-US" dirty="0"/>
              <a:t> </a:t>
            </a:r>
            <a:r>
              <a:rPr lang="en-US" dirty="0" err="1"/>
              <a:t>maneže</a:t>
            </a:r>
            <a:endParaRPr lang="en-US" dirty="0"/>
          </a:p>
          <a:p>
            <a:pPr>
              <a:buFont typeface="Wingdings" pitchFamily="2" charset="2"/>
              <a:buChar char="§"/>
            </a:pPr>
            <a:r>
              <a:rPr lang="en-US" dirty="0" err="1"/>
              <a:t>Konji</a:t>
            </a:r>
            <a:r>
              <a:rPr lang="en-US" dirty="0"/>
              <a:t> se </a:t>
            </a:r>
            <a:r>
              <a:rPr lang="en-US" dirty="0" err="1"/>
              <a:t>prikažejo</a:t>
            </a:r>
            <a:r>
              <a:rPr lang="en-US" dirty="0"/>
              <a:t> v </a:t>
            </a:r>
            <a:r>
              <a:rPr lang="en-US" dirty="0" err="1"/>
              <a:t>vseh</a:t>
            </a:r>
            <a:r>
              <a:rPr lang="en-US" dirty="0"/>
              <a:t> </a:t>
            </a:r>
            <a:r>
              <a:rPr lang="en-US" dirty="0" err="1"/>
              <a:t>treh</a:t>
            </a:r>
            <a:r>
              <a:rPr lang="en-US" dirty="0"/>
              <a:t> </a:t>
            </a:r>
            <a:r>
              <a:rPr lang="en-US" dirty="0" err="1"/>
              <a:t>hodih</a:t>
            </a:r>
            <a:r>
              <a:rPr lang="en-US" dirty="0"/>
              <a:t> v </a:t>
            </a:r>
            <a:r>
              <a:rPr lang="en-US" dirty="0" err="1"/>
              <a:t>obe</a:t>
            </a:r>
            <a:r>
              <a:rPr lang="en-US" dirty="0"/>
              <a:t> </a:t>
            </a:r>
            <a:r>
              <a:rPr lang="en-US" dirty="0" err="1"/>
              <a:t>smeri</a:t>
            </a:r>
            <a:endParaRPr lang="en-US" dirty="0"/>
          </a:p>
          <a:p>
            <a:pPr>
              <a:buFont typeface="Wingdings" pitchFamily="2" charset="2"/>
              <a:buChar char="§"/>
            </a:pPr>
            <a:r>
              <a:rPr lang="en-US" dirty="0" err="1"/>
              <a:t>Zaželjena</a:t>
            </a:r>
            <a:r>
              <a:rPr lang="en-US" dirty="0"/>
              <a:t> </a:t>
            </a:r>
            <a:r>
              <a:rPr lang="en-US" dirty="0" err="1"/>
              <a:t>čista</a:t>
            </a:r>
            <a:r>
              <a:rPr lang="en-US" dirty="0"/>
              <a:t>, </a:t>
            </a:r>
            <a:r>
              <a:rPr lang="en-US" dirty="0" err="1"/>
              <a:t>elegantna</a:t>
            </a:r>
            <a:r>
              <a:rPr lang="en-US" dirty="0"/>
              <a:t>, </a:t>
            </a:r>
            <a:r>
              <a:rPr lang="en-US" dirty="0" err="1"/>
              <a:t>bleščeča</a:t>
            </a:r>
            <a:r>
              <a:rPr lang="en-US" dirty="0"/>
              <a:t> </a:t>
            </a:r>
            <a:r>
              <a:rPr lang="en-US" dirty="0" err="1"/>
              <a:t>oprema</a:t>
            </a:r>
            <a:r>
              <a:rPr lang="en-US" dirty="0"/>
              <a:t> </a:t>
            </a:r>
            <a:r>
              <a:rPr lang="en-US" dirty="0" err="1"/>
              <a:t>konja</a:t>
            </a:r>
            <a:r>
              <a:rPr lang="en-US" dirty="0"/>
              <a:t> in </a:t>
            </a:r>
            <a:r>
              <a:rPr lang="en-US" dirty="0" err="1"/>
              <a:t>jahača</a:t>
            </a:r>
            <a:endParaRPr lang="en-SI" dirty="0"/>
          </a:p>
        </p:txBody>
      </p:sp>
      <p:pic>
        <p:nvPicPr>
          <p:cNvPr id="5" name="Picture 4">
            <a:extLst>
              <a:ext uri="{FF2B5EF4-FFF2-40B4-BE49-F238E27FC236}">
                <a16:creationId xmlns:a16="http://schemas.microsoft.com/office/drawing/2014/main" id="{4E012542-CAD4-DC45-A91C-050612C30A9A}"/>
              </a:ext>
            </a:extLst>
          </p:cNvPr>
          <p:cNvPicPr>
            <a:picLocks noChangeAspect="1"/>
          </p:cNvPicPr>
          <p:nvPr/>
        </p:nvPicPr>
        <p:blipFill>
          <a:blip r:embed="rId2"/>
          <a:stretch>
            <a:fillRect/>
          </a:stretch>
        </p:blipFill>
        <p:spPr>
          <a:xfrm>
            <a:off x="8185108" y="409073"/>
            <a:ext cx="3718134" cy="5582653"/>
          </a:xfrm>
          <a:prstGeom prst="rect">
            <a:avLst/>
          </a:prstGeom>
        </p:spPr>
      </p:pic>
    </p:spTree>
    <p:extLst>
      <p:ext uri="{BB962C8B-B14F-4D97-AF65-F5344CB8AC3E}">
        <p14:creationId xmlns:p14="http://schemas.microsoft.com/office/powerpoint/2010/main" val="1562250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75084-48DF-C944-88B4-B0A42FC8F477}"/>
              </a:ext>
            </a:extLst>
          </p:cNvPr>
          <p:cNvSpPr>
            <a:spLocks noGrp="1"/>
          </p:cNvSpPr>
          <p:nvPr>
            <p:ph type="title"/>
          </p:nvPr>
        </p:nvSpPr>
        <p:spPr>
          <a:xfrm>
            <a:off x="657224" y="499533"/>
            <a:ext cx="10772775" cy="1088635"/>
          </a:xfrm>
        </p:spPr>
        <p:txBody>
          <a:bodyPr/>
          <a:lstStyle/>
          <a:p>
            <a:r>
              <a:rPr lang="en-SI" dirty="0"/>
              <a:t>REINING</a:t>
            </a:r>
          </a:p>
        </p:txBody>
      </p:sp>
      <p:sp>
        <p:nvSpPr>
          <p:cNvPr id="3" name="Content Placeholder 2">
            <a:extLst>
              <a:ext uri="{FF2B5EF4-FFF2-40B4-BE49-F238E27FC236}">
                <a16:creationId xmlns:a16="http://schemas.microsoft.com/office/drawing/2014/main" id="{C5CFB472-4956-F145-A1F5-F00A72D79FBC}"/>
              </a:ext>
            </a:extLst>
          </p:cNvPr>
          <p:cNvSpPr>
            <a:spLocks noGrp="1"/>
          </p:cNvSpPr>
          <p:nvPr>
            <p:ph idx="1"/>
          </p:nvPr>
        </p:nvSpPr>
        <p:spPr>
          <a:xfrm>
            <a:off x="676656" y="1419726"/>
            <a:ext cx="10753725" cy="4764506"/>
          </a:xfrm>
        </p:spPr>
        <p:txBody>
          <a:bodyPr>
            <a:normAutofit fontScale="92500" lnSpcReduction="10000"/>
          </a:bodyPr>
          <a:lstStyle/>
          <a:p>
            <a:r>
              <a:rPr lang="en-GB" dirty="0" err="1"/>
              <a:t>Jahač</a:t>
            </a:r>
            <a:r>
              <a:rPr lang="en-GB" dirty="0"/>
              <a:t> </a:t>
            </a:r>
            <a:r>
              <a:rPr lang="en-GB" dirty="0" err="1"/>
              <a:t>vodi</a:t>
            </a:r>
            <a:r>
              <a:rPr lang="en-GB" dirty="0"/>
              <a:t> </a:t>
            </a:r>
            <a:r>
              <a:rPr lang="en-GB" dirty="0" err="1"/>
              <a:t>konja</a:t>
            </a:r>
            <a:r>
              <a:rPr lang="en-GB" dirty="0"/>
              <a:t> </a:t>
            </a:r>
            <a:r>
              <a:rPr lang="en-GB" dirty="0" err="1"/>
              <a:t>skozi</a:t>
            </a:r>
            <a:r>
              <a:rPr lang="en-GB" dirty="0"/>
              <a:t> </a:t>
            </a:r>
            <a:r>
              <a:rPr lang="en-GB" dirty="0" err="1"/>
              <a:t>natančno</a:t>
            </a:r>
            <a:r>
              <a:rPr lang="en-GB" dirty="0"/>
              <a:t> </a:t>
            </a:r>
            <a:r>
              <a:rPr lang="en-GB" dirty="0" err="1"/>
              <a:t>določen</a:t>
            </a:r>
            <a:r>
              <a:rPr lang="en-GB" dirty="0"/>
              <a:t> </a:t>
            </a:r>
            <a:r>
              <a:rPr lang="en-GB" dirty="0" err="1"/>
              <a:t>vzorec</a:t>
            </a:r>
            <a:r>
              <a:rPr lang="en-GB" dirty="0"/>
              <a:t>, </a:t>
            </a:r>
            <a:r>
              <a:rPr lang="en-GB" dirty="0" err="1"/>
              <a:t>ki</a:t>
            </a:r>
            <a:r>
              <a:rPr lang="en-GB" dirty="0"/>
              <a:t> je </a:t>
            </a:r>
            <a:r>
              <a:rPr lang="en-GB" dirty="0" err="1"/>
              <a:t>sestavljen</a:t>
            </a:r>
            <a:r>
              <a:rPr lang="en-GB" dirty="0"/>
              <a:t> </a:t>
            </a:r>
            <a:r>
              <a:rPr lang="en-GB" dirty="0" err="1"/>
              <a:t>iz</a:t>
            </a:r>
            <a:r>
              <a:rPr lang="en-GB" dirty="0"/>
              <a:t> </a:t>
            </a:r>
            <a:r>
              <a:rPr lang="en-GB" dirty="0" err="1"/>
              <a:t>krogov</a:t>
            </a:r>
            <a:r>
              <a:rPr lang="en-GB" dirty="0"/>
              <a:t>, </a:t>
            </a:r>
            <a:r>
              <a:rPr lang="en-GB" dirty="0" err="1"/>
              <a:t>spinov</a:t>
            </a:r>
            <a:r>
              <a:rPr lang="en-GB" dirty="0"/>
              <a:t> (</a:t>
            </a:r>
            <a:r>
              <a:rPr lang="en-GB" dirty="0" err="1"/>
              <a:t>obrat</a:t>
            </a:r>
            <a:r>
              <a:rPr lang="en-GB" dirty="0"/>
              <a:t> za 360 </a:t>
            </a:r>
            <a:r>
              <a:rPr lang="en-GB" dirty="0" err="1"/>
              <a:t>stopinj</a:t>
            </a:r>
            <a:r>
              <a:rPr lang="en-GB" dirty="0"/>
              <a:t>) in </a:t>
            </a:r>
            <a:r>
              <a:rPr lang="en-GB" dirty="0" err="1"/>
              <a:t>stopov</a:t>
            </a:r>
            <a:r>
              <a:rPr lang="en-GB" dirty="0"/>
              <a:t>. </a:t>
            </a:r>
            <a:r>
              <a:rPr lang="en-SI" dirty="0"/>
              <a:t>Tekmuje se po 16 vnaprej objavljenih vzorcih. </a:t>
            </a:r>
          </a:p>
          <a:p>
            <a:endParaRPr lang="en-SI" dirty="0"/>
          </a:p>
          <a:p>
            <a:r>
              <a:rPr lang="en-SI" dirty="0"/>
              <a:t>Reining L: namenjen za jahače in konje začetnike ter ne šteje za pokal SIQHA, elementi so enostavnejši</a:t>
            </a:r>
          </a:p>
          <a:p>
            <a:endParaRPr lang="en-SI" dirty="0"/>
          </a:p>
          <a:p>
            <a:r>
              <a:rPr lang="en-SI" dirty="0"/>
              <a:t>Pomembno je:</a:t>
            </a:r>
          </a:p>
          <a:p>
            <a:pPr>
              <a:buFont typeface="Wingdings" pitchFamily="2" charset="2"/>
              <a:buChar char="§"/>
            </a:pPr>
            <a:r>
              <a:rPr lang="en-SI" dirty="0"/>
              <a:t>Minimalna dejstva</a:t>
            </a:r>
          </a:p>
          <a:p>
            <a:pPr>
              <a:buFont typeface="Wingdings" pitchFamily="2" charset="2"/>
              <a:buChar char="§"/>
            </a:pPr>
            <a:r>
              <a:rPr lang="en-GB" dirty="0" err="1"/>
              <a:t>Konj</a:t>
            </a:r>
            <a:r>
              <a:rPr lang="en-GB" dirty="0"/>
              <a:t> mora </a:t>
            </a:r>
            <a:r>
              <a:rPr lang="en-GB" dirty="0" err="1"/>
              <a:t>izvesti</a:t>
            </a:r>
            <a:r>
              <a:rPr lang="en-GB" dirty="0"/>
              <a:t> </a:t>
            </a:r>
            <a:r>
              <a:rPr lang="en-GB" dirty="0" err="1"/>
              <a:t>vzorec</a:t>
            </a:r>
            <a:r>
              <a:rPr lang="en-GB" dirty="0"/>
              <a:t> </a:t>
            </a:r>
            <a:r>
              <a:rPr lang="en-GB" dirty="0" err="1"/>
              <a:t>sproščeno</a:t>
            </a:r>
            <a:r>
              <a:rPr lang="en-GB" dirty="0"/>
              <a:t>, </a:t>
            </a:r>
            <a:r>
              <a:rPr lang="en-GB" dirty="0" err="1"/>
              <a:t>kontrolirano</a:t>
            </a:r>
            <a:r>
              <a:rPr lang="en-GB" dirty="0"/>
              <a:t>, </a:t>
            </a:r>
          </a:p>
          <a:p>
            <a:pPr marL="0" indent="0">
              <a:buNone/>
            </a:pPr>
            <a:r>
              <a:rPr lang="en-GB" dirty="0"/>
              <a:t>	</a:t>
            </a:r>
            <a:r>
              <a:rPr lang="en-GB" dirty="0" err="1"/>
              <a:t>brez</a:t>
            </a:r>
            <a:r>
              <a:rPr lang="en-GB" dirty="0"/>
              <a:t> </a:t>
            </a:r>
            <a:r>
              <a:rPr lang="en-GB" dirty="0" err="1"/>
              <a:t>upiranja</a:t>
            </a:r>
            <a:r>
              <a:rPr lang="en-GB" dirty="0"/>
              <a:t> in </a:t>
            </a:r>
            <a:r>
              <a:rPr lang="en-GB" dirty="0" err="1"/>
              <a:t>tekoče</a:t>
            </a:r>
            <a:endParaRPr lang="en-SI" dirty="0"/>
          </a:p>
          <a:p>
            <a:pPr>
              <a:buFont typeface="Wingdings" pitchFamily="2" charset="2"/>
              <a:buChar char="§"/>
            </a:pPr>
            <a:r>
              <a:rPr lang="en-GB" dirty="0"/>
              <a:t>Western </a:t>
            </a:r>
            <a:r>
              <a:rPr lang="en-GB" dirty="0" err="1"/>
              <a:t>oprema</a:t>
            </a:r>
            <a:r>
              <a:rPr lang="en-GB" dirty="0"/>
              <a:t> </a:t>
            </a:r>
            <a:r>
              <a:rPr lang="en-GB" dirty="0" err="1"/>
              <a:t>jahača</a:t>
            </a:r>
            <a:r>
              <a:rPr lang="en-GB" dirty="0"/>
              <a:t> in </a:t>
            </a:r>
            <a:r>
              <a:rPr lang="en-GB" dirty="0" err="1"/>
              <a:t>konja</a:t>
            </a:r>
            <a:endParaRPr lang="en-GB" dirty="0"/>
          </a:p>
          <a:p>
            <a:pPr>
              <a:buFont typeface="Wingdings" pitchFamily="2" charset="2"/>
              <a:buChar char="§"/>
            </a:pPr>
            <a:r>
              <a:rPr lang="en-GB" dirty="0" err="1"/>
              <a:t>Ščitniki</a:t>
            </a:r>
            <a:r>
              <a:rPr lang="en-GB" dirty="0"/>
              <a:t> so </a:t>
            </a:r>
            <a:r>
              <a:rPr lang="en-GB" dirty="0" err="1"/>
              <a:t>dovoljeni</a:t>
            </a:r>
            <a:endParaRPr lang="en-GB" dirty="0"/>
          </a:p>
        </p:txBody>
      </p:sp>
      <p:pic>
        <p:nvPicPr>
          <p:cNvPr id="5" name="Picture 4">
            <a:extLst>
              <a:ext uri="{FF2B5EF4-FFF2-40B4-BE49-F238E27FC236}">
                <a16:creationId xmlns:a16="http://schemas.microsoft.com/office/drawing/2014/main" id="{C593D178-6CF1-BD44-871F-5A29CD1F79BF}"/>
              </a:ext>
            </a:extLst>
          </p:cNvPr>
          <p:cNvPicPr>
            <a:picLocks noChangeAspect="1"/>
          </p:cNvPicPr>
          <p:nvPr/>
        </p:nvPicPr>
        <p:blipFill>
          <a:blip r:embed="rId2"/>
          <a:stretch>
            <a:fillRect/>
          </a:stretch>
        </p:blipFill>
        <p:spPr>
          <a:xfrm>
            <a:off x="6472991" y="2939403"/>
            <a:ext cx="5556702" cy="3689997"/>
          </a:xfrm>
          <a:prstGeom prst="rect">
            <a:avLst/>
          </a:prstGeom>
        </p:spPr>
      </p:pic>
    </p:spTree>
    <p:extLst>
      <p:ext uri="{BB962C8B-B14F-4D97-AF65-F5344CB8AC3E}">
        <p14:creationId xmlns:p14="http://schemas.microsoft.com/office/powerpoint/2010/main" val="1752834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54327-56BD-D04B-8889-B555E8F3A893}"/>
              </a:ext>
            </a:extLst>
          </p:cNvPr>
          <p:cNvSpPr>
            <a:spLocks noGrp="1"/>
          </p:cNvSpPr>
          <p:nvPr>
            <p:ph type="title"/>
          </p:nvPr>
        </p:nvSpPr>
        <p:spPr/>
        <p:txBody>
          <a:bodyPr/>
          <a:lstStyle/>
          <a:p>
            <a:pPr algn="ctr"/>
            <a:r>
              <a:rPr lang="en-SI" dirty="0"/>
              <a:t>Povzetek narejen iz pravilnika </a:t>
            </a:r>
            <a:br>
              <a:rPr lang="en-SI" dirty="0"/>
            </a:br>
            <a:r>
              <a:rPr lang="en-SI" dirty="0"/>
              <a:t>SIQHA 2022</a:t>
            </a:r>
          </a:p>
        </p:txBody>
      </p:sp>
      <p:sp>
        <p:nvSpPr>
          <p:cNvPr id="3" name="Content Placeholder 2">
            <a:extLst>
              <a:ext uri="{FF2B5EF4-FFF2-40B4-BE49-F238E27FC236}">
                <a16:creationId xmlns:a16="http://schemas.microsoft.com/office/drawing/2014/main" id="{2768704D-7669-814A-A2CE-7AC24BE4B647}"/>
              </a:ext>
            </a:extLst>
          </p:cNvPr>
          <p:cNvSpPr>
            <a:spLocks noGrp="1"/>
          </p:cNvSpPr>
          <p:nvPr>
            <p:ph idx="1"/>
          </p:nvPr>
        </p:nvSpPr>
        <p:spPr/>
        <p:txBody>
          <a:bodyPr/>
          <a:lstStyle/>
          <a:p>
            <a:r>
              <a:rPr lang="en-GB" dirty="0" err="1"/>
              <a:t>Pravilnik</a:t>
            </a:r>
            <a:r>
              <a:rPr lang="en-GB" dirty="0"/>
              <a:t> SIQHA 2021</a:t>
            </a:r>
            <a:endParaRPr lang="en-GB" dirty="0">
              <a:hlinkClick r:id="rId2"/>
            </a:endParaRPr>
          </a:p>
          <a:p>
            <a:r>
              <a:rPr lang="en-GB" dirty="0">
                <a:hlinkClick r:id="rId2"/>
              </a:rPr>
              <a:t>https://www.siqha.si/media/1736/paket-za-organizacijo-tekem-za-siqha-2021-za-objavo.pdf</a:t>
            </a:r>
            <a:endParaRPr lang="en-GB" dirty="0"/>
          </a:p>
          <a:p>
            <a:endParaRPr lang="en-GB" dirty="0"/>
          </a:p>
          <a:p>
            <a:r>
              <a:rPr lang="en-GB" dirty="0"/>
              <a:t>AQHA </a:t>
            </a:r>
            <a:r>
              <a:rPr lang="en-GB" dirty="0" err="1"/>
              <a:t>pravilnik</a:t>
            </a:r>
            <a:r>
              <a:rPr lang="en-GB" dirty="0"/>
              <a:t> 2022</a:t>
            </a:r>
          </a:p>
          <a:p>
            <a:r>
              <a:rPr lang="en-GB" dirty="0">
                <a:hlinkClick r:id="rId3"/>
              </a:rPr>
              <a:t>https://www.aqha.com/documents/82601/273287534/770-21-85+2022+AQHA+Rulebook+for+web_v2.pdf/30a60a55-8946-6c0a-6cca-f4fad9a324f2?t=1644002403155</a:t>
            </a:r>
            <a:endParaRPr lang="en-GB" dirty="0"/>
          </a:p>
          <a:p>
            <a:endParaRPr lang="en-SI" dirty="0"/>
          </a:p>
        </p:txBody>
      </p:sp>
    </p:spTree>
    <p:extLst>
      <p:ext uri="{BB962C8B-B14F-4D97-AF65-F5344CB8AC3E}">
        <p14:creationId xmlns:p14="http://schemas.microsoft.com/office/powerpoint/2010/main" val="88911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sz="8000" dirty="0"/>
              <a:t>DOBROBIT</a:t>
            </a:r>
            <a:r>
              <a:rPr lang="sl-SI" sz="9600" dirty="0"/>
              <a:t> </a:t>
            </a:r>
            <a:r>
              <a:rPr lang="sl-SI" sz="8000" dirty="0"/>
              <a:t>ŽIVALI</a:t>
            </a:r>
            <a:endParaRPr lang="sl-SI" dirty="0"/>
          </a:p>
        </p:txBody>
      </p:sp>
      <p:sp>
        <p:nvSpPr>
          <p:cNvPr id="3" name="Označba mesta vsebine 2"/>
          <p:cNvSpPr>
            <a:spLocks noGrp="1"/>
          </p:cNvSpPr>
          <p:nvPr>
            <p:ph idx="1"/>
          </p:nvPr>
        </p:nvSpPr>
        <p:spPr/>
        <p:txBody>
          <a:bodyPr>
            <a:normAutofit/>
          </a:bodyPr>
          <a:lstStyle/>
          <a:p>
            <a:pPr algn="ctr"/>
            <a:r>
              <a:rPr lang="sl-SI" sz="5400" dirty="0"/>
              <a:t>“Z VSAKIM AMERIŠKIM QUARTER KONJEM SE MORA VEDNO IN POVSOD RAVNATI HUMANO, DOSTOJANSTVENO, S SPOŠTOVANJEM IN SOČUTJEM.”</a:t>
            </a:r>
          </a:p>
          <a:p>
            <a:pPr algn="ctr"/>
            <a:endParaRPr lang="sl-SI" sz="5400" dirty="0"/>
          </a:p>
        </p:txBody>
      </p:sp>
    </p:spTree>
    <p:extLst>
      <p:ext uri="{BB962C8B-B14F-4D97-AF65-F5344CB8AC3E}">
        <p14:creationId xmlns:p14="http://schemas.microsoft.com/office/powerpoint/2010/main" val="264466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32B1-89AA-384C-9DAC-A2E2F4E67608}"/>
              </a:ext>
            </a:extLst>
          </p:cNvPr>
          <p:cNvSpPr>
            <a:spLocks noGrp="1"/>
          </p:cNvSpPr>
          <p:nvPr>
            <p:ph type="title"/>
          </p:nvPr>
        </p:nvSpPr>
        <p:spPr/>
        <p:txBody>
          <a:bodyPr/>
          <a:lstStyle/>
          <a:p>
            <a:r>
              <a:rPr lang="en-SI" dirty="0"/>
              <a:t>KODEKS</a:t>
            </a:r>
          </a:p>
        </p:txBody>
      </p:sp>
      <p:sp>
        <p:nvSpPr>
          <p:cNvPr id="3" name="Content Placeholder 2">
            <a:extLst>
              <a:ext uri="{FF2B5EF4-FFF2-40B4-BE49-F238E27FC236}">
                <a16:creationId xmlns:a16="http://schemas.microsoft.com/office/drawing/2014/main" id="{1C3E8C68-587A-EF44-8AC5-08B471C66473}"/>
              </a:ext>
            </a:extLst>
          </p:cNvPr>
          <p:cNvSpPr>
            <a:spLocks noGrp="1"/>
          </p:cNvSpPr>
          <p:nvPr>
            <p:ph idx="1"/>
          </p:nvPr>
        </p:nvSpPr>
        <p:spPr/>
        <p:txBody>
          <a:bodyPr/>
          <a:lstStyle/>
          <a:p>
            <a:r>
              <a:rPr lang="en-US" sz="3200" dirty="0"/>
              <a:t>Na </a:t>
            </a:r>
            <a:r>
              <a:rPr lang="en-US" sz="3200" dirty="0" err="1"/>
              <a:t>tekmovanjih</a:t>
            </a:r>
            <a:r>
              <a:rPr lang="en-US" sz="3200" dirty="0"/>
              <a:t> za POKAL SIQHA je </a:t>
            </a:r>
            <a:r>
              <a:rPr lang="en-US" sz="3200" dirty="0" err="1"/>
              <a:t>prepovedana</a:t>
            </a:r>
            <a:r>
              <a:rPr lang="en-US" sz="3200" dirty="0"/>
              <a:t> </a:t>
            </a:r>
            <a:r>
              <a:rPr lang="en-US" sz="3200" dirty="0" err="1"/>
              <a:t>uporaba</a:t>
            </a:r>
            <a:r>
              <a:rPr lang="en-US" sz="3200" dirty="0"/>
              <a:t> </a:t>
            </a:r>
            <a:r>
              <a:rPr lang="en-US" sz="3200" dirty="0" err="1"/>
              <a:t>pomirjeval</a:t>
            </a:r>
            <a:r>
              <a:rPr lang="en-US" sz="3200" dirty="0"/>
              <a:t>, </a:t>
            </a:r>
            <a:r>
              <a:rPr lang="en-US" sz="3200" dirty="0" err="1"/>
              <a:t>poživil</a:t>
            </a:r>
            <a:r>
              <a:rPr lang="en-US" sz="3200" dirty="0"/>
              <a:t>, </a:t>
            </a:r>
            <a:r>
              <a:rPr lang="en-US" sz="3200" dirty="0" err="1"/>
              <a:t>prepovedanih</a:t>
            </a:r>
            <a:r>
              <a:rPr lang="en-US" sz="3200" dirty="0"/>
              <a:t> </a:t>
            </a:r>
            <a:r>
              <a:rPr lang="en-US" sz="3200" dirty="0" err="1"/>
              <a:t>substanc</a:t>
            </a:r>
            <a:r>
              <a:rPr lang="en-US" sz="3200" dirty="0"/>
              <a:t> in </a:t>
            </a:r>
            <a:r>
              <a:rPr lang="en-US" sz="3200" dirty="0" err="1"/>
              <a:t>zdravil</a:t>
            </a:r>
            <a:r>
              <a:rPr lang="en-US" sz="3200" dirty="0"/>
              <a:t> </a:t>
            </a:r>
            <a:r>
              <a:rPr lang="en-US" sz="3200" dirty="0" err="1"/>
              <a:t>skladno</a:t>
            </a:r>
            <a:r>
              <a:rPr lang="en-US" sz="3200" dirty="0"/>
              <a:t> s </a:t>
            </a:r>
            <a:r>
              <a:rPr lang="en-US" sz="3200" dirty="0" err="1"/>
              <a:t>pravilniki</a:t>
            </a:r>
            <a:r>
              <a:rPr lang="en-US" sz="3200" dirty="0"/>
              <a:t> AQHA.</a:t>
            </a:r>
            <a:endParaRPr lang="en-SI" sz="3200" dirty="0"/>
          </a:p>
          <a:p>
            <a:r>
              <a:rPr lang="en-US" sz="3200" dirty="0" err="1"/>
              <a:t>Breje</a:t>
            </a:r>
            <a:r>
              <a:rPr lang="en-US" sz="3200" dirty="0"/>
              <a:t> </a:t>
            </a:r>
            <a:r>
              <a:rPr lang="en-US" sz="3200" dirty="0" err="1"/>
              <a:t>kobile</a:t>
            </a:r>
            <a:r>
              <a:rPr lang="en-US" sz="3200" dirty="0"/>
              <a:t> oz. </a:t>
            </a:r>
            <a:r>
              <a:rPr lang="en-US" sz="3200" dirty="0" err="1"/>
              <a:t>tiste</a:t>
            </a:r>
            <a:r>
              <a:rPr lang="en-US" sz="3200" dirty="0"/>
              <a:t>, </a:t>
            </a:r>
            <a:r>
              <a:rPr lang="en-US" sz="3200" dirty="0" err="1"/>
              <a:t>ki</a:t>
            </a:r>
            <a:r>
              <a:rPr lang="en-US" sz="3200" dirty="0"/>
              <a:t> so </a:t>
            </a:r>
            <a:r>
              <a:rPr lang="en-US" sz="3200" dirty="0" err="1"/>
              <a:t>ravno</a:t>
            </a:r>
            <a:r>
              <a:rPr lang="en-US" sz="3200" dirty="0"/>
              <a:t> </a:t>
            </a:r>
            <a:r>
              <a:rPr lang="en-US" sz="3200" dirty="0" err="1"/>
              <a:t>kotile</a:t>
            </a:r>
            <a:r>
              <a:rPr lang="en-US" sz="3200" dirty="0"/>
              <a:t>; ne </a:t>
            </a:r>
            <a:r>
              <a:rPr lang="en-US" sz="3200" dirty="0" err="1"/>
              <a:t>sme</a:t>
            </a:r>
            <a:r>
              <a:rPr lang="en-US" sz="3200" dirty="0"/>
              <a:t> se </a:t>
            </a:r>
            <a:r>
              <a:rPr lang="en-US" sz="3200" dirty="0" err="1"/>
              <a:t>tekmovati</a:t>
            </a:r>
            <a:r>
              <a:rPr lang="en-US" sz="3200" dirty="0"/>
              <a:t> s </a:t>
            </a:r>
            <a:r>
              <a:rPr lang="en-US" sz="3200" dirty="0" err="1"/>
              <a:t>kobilami</a:t>
            </a:r>
            <a:r>
              <a:rPr lang="en-US" sz="3200" dirty="0"/>
              <a:t> po 4. </a:t>
            </a:r>
            <a:r>
              <a:rPr lang="en-US" sz="3200" dirty="0" err="1"/>
              <a:t>mesecu</a:t>
            </a:r>
            <a:r>
              <a:rPr lang="en-US" sz="3200" dirty="0"/>
              <a:t> </a:t>
            </a:r>
            <a:r>
              <a:rPr lang="en-US" sz="3200" dirty="0" err="1"/>
              <a:t>brejosti</a:t>
            </a:r>
            <a:r>
              <a:rPr lang="en-US" sz="3200" dirty="0"/>
              <a:t> </a:t>
            </a:r>
            <a:r>
              <a:rPr lang="en-US" sz="3200" dirty="0" err="1"/>
              <a:t>ali</a:t>
            </a:r>
            <a:r>
              <a:rPr lang="en-US" sz="3200" dirty="0"/>
              <a:t> </a:t>
            </a:r>
            <a:r>
              <a:rPr lang="en-US" sz="3200" dirty="0" err="1"/>
              <a:t>tistimi</a:t>
            </a:r>
            <a:r>
              <a:rPr lang="en-US" sz="3200" dirty="0"/>
              <a:t>, </a:t>
            </a:r>
            <a:r>
              <a:rPr lang="en-US" sz="3200" dirty="0" err="1"/>
              <a:t>ki</a:t>
            </a:r>
            <a:r>
              <a:rPr lang="en-US" sz="3200" dirty="0"/>
              <a:t> </a:t>
            </a:r>
            <a:r>
              <a:rPr lang="en-US" sz="3200" dirty="0" err="1"/>
              <a:t>imajo</a:t>
            </a:r>
            <a:r>
              <a:rPr lang="en-US" sz="3200" dirty="0"/>
              <a:t> </a:t>
            </a:r>
            <a:r>
              <a:rPr lang="en-US" sz="3200" dirty="0" err="1"/>
              <a:t>žrebe</a:t>
            </a:r>
            <a:r>
              <a:rPr lang="en-US" sz="3200" dirty="0"/>
              <a:t> </a:t>
            </a:r>
            <a:r>
              <a:rPr lang="en-US" sz="3200" dirty="0" err="1"/>
              <a:t>ob</a:t>
            </a:r>
            <a:r>
              <a:rPr lang="en-US" sz="3200" dirty="0"/>
              <a:t> </a:t>
            </a:r>
            <a:r>
              <a:rPr lang="en-US" sz="3200" dirty="0" err="1"/>
              <a:t>nogi</a:t>
            </a:r>
            <a:r>
              <a:rPr lang="en-US" sz="3200" dirty="0"/>
              <a:t> - o </a:t>
            </a:r>
            <a:r>
              <a:rPr lang="en-US" sz="3200" dirty="0" err="1"/>
              <a:t>primernosti</a:t>
            </a:r>
            <a:r>
              <a:rPr lang="en-US" sz="3200" dirty="0"/>
              <a:t> </a:t>
            </a:r>
            <a:r>
              <a:rPr lang="en-US" sz="3200" dirty="0" err="1"/>
              <a:t>odloča</a:t>
            </a:r>
            <a:r>
              <a:rPr lang="en-US" sz="3200" dirty="0"/>
              <a:t> SIQHA </a:t>
            </a:r>
            <a:r>
              <a:rPr lang="en-US" sz="3200" dirty="0" err="1"/>
              <a:t>delegat</a:t>
            </a:r>
            <a:r>
              <a:rPr lang="en-US" sz="3200" dirty="0"/>
              <a:t>!</a:t>
            </a:r>
            <a:endParaRPr lang="en-SI" sz="3200" dirty="0"/>
          </a:p>
          <a:p>
            <a:endParaRPr lang="en-SI" dirty="0"/>
          </a:p>
        </p:txBody>
      </p:sp>
    </p:spTree>
    <p:extLst>
      <p:ext uri="{BB962C8B-B14F-4D97-AF65-F5344CB8AC3E}">
        <p14:creationId xmlns:p14="http://schemas.microsoft.com/office/powerpoint/2010/main" val="152379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AFDC-1395-624E-A23F-A22604252E59}"/>
              </a:ext>
            </a:extLst>
          </p:cNvPr>
          <p:cNvSpPr>
            <a:spLocks noGrp="1"/>
          </p:cNvSpPr>
          <p:nvPr>
            <p:ph type="title"/>
          </p:nvPr>
        </p:nvSpPr>
        <p:spPr/>
        <p:txBody>
          <a:bodyPr/>
          <a:lstStyle/>
          <a:p>
            <a:r>
              <a:rPr lang="en-SI" dirty="0"/>
              <a:t>OGREVANJE PRED TEKMOVANJEM</a:t>
            </a:r>
          </a:p>
        </p:txBody>
      </p:sp>
      <p:sp>
        <p:nvSpPr>
          <p:cNvPr id="3" name="Content Placeholder 2">
            <a:extLst>
              <a:ext uri="{FF2B5EF4-FFF2-40B4-BE49-F238E27FC236}">
                <a16:creationId xmlns:a16="http://schemas.microsoft.com/office/drawing/2014/main" id="{664B9A65-DBE5-6F46-96D8-876FADFB40B0}"/>
              </a:ext>
            </a:extLst>
          </p:cNvPr>
          <p:cNvSpPr>
            <a:spLocks noGrp="1"/>
          </p:cNvSpPr>
          <p:nvPr>
            <p:ph idx="1"/>
          </p:nvPr>
        </p:nvSpPr>
        <p:spPr/>
        <p:txBody>
          <a:bodyPr>
            <a:normAutofit fontScale="92500" lnSpcReduction="10000"/>
          </a:bodyPr>
          <a:lstStyle/>
          <a:p>
            <a:r>
              <a:rPr lang="en-SI" sz="3200" dirty="0"/>
              <a:t>Ogrevanje je namenjeno ogrevanju konja pred tekmovanjem in predstavitvi novega okolja, ne pa šolanju.</a:t>
            </a:r>
          </a:p>
          <a:p>
            <a:endParaRPr lang="en-SI" sz="3200" dirty="0"/>
          </a:p>
          <a:p>
            <a:r>
              <a:rPr lang="en-SI" sz="3200" dirty="0"/>
              <a:t>Trening in šolanje konja naj se izvaja doma in ne na prizorišču tekmovanja.</a:t>
            </a:r>
          </a:p>
          <a:p>
            <a:r>
              <a:rPr lang="en-SI" sz="3200" dirty="0"/>
              <a:t>Prepovedano je:</a:t>
            </a:r>
          </a:p>
          <a:p>
            <a:pPr lvl="2">
              <a:buFont typeface="Wingdings" pitchFamily="2" charset="2"/>
              <a:buChar char="§"/>
            </a:pPr>
            <a:r>
              <a:rPr lang="en-SI" sz="2800" dirty="0"/>
              <a:t>Pretirana uporaba nog (ostrog), rok (vajeti) in biča. </a:t>
            </a:r>
          </a:p>
          <a:p>
            <a:pPr lvl="2">
              <a:buFont typeface="Wingdings" pitchFamily="2" charset="2"/>
              <a:buChar char="§"/>
            </a:pPr>
            <a:r>
              <a:rPr lang="en-SI" sz="2800" dirty="0"/>
              <a:t>Priganjanje konja proti steni (ograji) v polnem galopu.</a:t>
            </a:r>
          </a:p>
          <a:p>
            <a:pPr lvl="2">
              <a:buFont typeface="Wingdings" pitchFamily="2" charset="2"/>
              <a:buChar char="§"/>
            </a:pPr>
            <a:r>
              <a:rPr lang="en-SI" sz="2800" dirty="0"/>
              <a:t>Pretiravanje v številu obratov (spinov, več kot 8) in krogov.</a:t>
            </a:r>
          </a:p>
          <a:p>
            <a:pPr lvl="1"/>
            <a:endParaRPr lang="en-SI" dirty="0"/>
          </a:p>
        </p:txBody>
      </p:sp>
    </p:spTree>
    <p:extLst>
      <p:ext uri="{BB962C8B-B14F-4D97-AF65-F5344CB8AC3E}">
        <p14:creationId xmlns:p14="http://schemas.microsoft.com/office/powerpoint/2010/main" val="142157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8000" dirty="0"/>
              <a:t>DISCIPLINE</a:t>
            </a:r>
            <a:r>
              <a:rPr lang="sl-SI" dirty="0"/>
              <a:t> </a:t>
            </a:r>
          </a:p>
        </p:txBody>
      </p:sp>
      <p:sp>
        <p:nvSpPr>
          <p:cNvPr id="3" name="Označba mesta vsebine 2"/>
          <p:cNvSpPr>
            <a:spLocks noGrp="1"/>
          </p:cNvSpPr>
          <p:nvPr>
            <p:ph idx="1"/>
          </p:nvPr>
        </p:nvSpPr>
        <p:spPr/>
        <p:txBody>
          <a:bodyPr>
            <a:normAutofit/>
          </a:bodyPr>
          <a:lstStyle/>
          <a:p>
            <a:pPr marL="0" indent="0" algn="ctr">
              <a:buNone/>
            </a:pPr>
            <a:r>
              <a:rPr lang="sl-SI" sz="4400" dirty="0"/>
              <a:t>HORSEMANSHIP  </a:t>
            </a:r>
            <a:endParaRPr lang="sl-SI" sz="1400" dirty="0"/>
          </a:p>
          <a:p>
            <a:pPr marL="0" indent="0" algn="ctr">
              <a:buNone/>
            </a:pPr>
            <a:r>
              <a:rPr lang="sl-SI" sz="4400" dirty="0"/>
              <a:t>TRAIL</a:t>
            </a:r>
          </a:p>
          <a:p>
            <a:pPr marL="0" indent="0" algn="ctr">
              <a:buNone/>
            </a:pPr>
            <a:r>
              <a:rPr lang="sl-SI" sz="4400" dirty="0"/>
              <a:t>RANCH RIDING</a:t>
            </a:r>
          </a:p>
          <a:p>
            <a:pPr marL="0" indent="0" algn="ctr">
              <a:buNone/>
            </a:pPr>
            <a:r>
              <a:rPr lang="sl-SI" sz="4400" dirty="0"/>
              <a:t>REINING</a:t>
            </a:r>
          </a:p>
          <a:p>
            <a:pPr marL="0" indent="0" algn="ctr">
              <a:buNone/>
            </a:pPr>
            <a:r>
              <a:rPr lang="sl-SI" sz="4400" dirty="0"/>
              <a:t>WESTERN PLEASURE</a:t>
            </a:r>
          </a:p>
        </p:txBody>
      </p:sp>
    </p:spTree>
    <p:extLst>
      <p:ext uri="{BB962C8B-B14F-4D97-AF65-F5344CB8AC3E}">
        <p14:creationId xmlns:p14="http://schemas.microsoft.com/office/powerpoint/2010/main" val="3844416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8000" dirty="0"/>
              <a:t>KATEGORIJE</a:t>
            </a:r>
          </a:p>
        </p:txBody>
      </p:sp>
      <p:sp>
        <p:nvSpPr>
          <p:cNvPr id="3" name="Označba mesta vsebine 2"/>
          <p:cNvSpPr>
            <a:spLocks noGrp="1"/>
          </p:cNvSpPr>
          <p:nvPr>
            <p:ph idx="1"/>
          </p:nvPr>
        </p:nvSpPr>
        <p:spPr/>
        <p:txBody>
          <a:bodyPr>
            <a:noAutofit/>
          </a:bodyPr>
          <a:lstStyle/>
          <a:p>
            <a:pPr marL="0" indent="0">
              <a:buNone/>
            </a:pPr>
            <a:r>
              <a:rPr lang="en-US" sz="3200" dirty="0"/>
              <a:t>WALK AND TROT (za </a:t>
            </a:r>
            <a:r>
              <a:rPr lang="en-US" sz="3200" dirty="0" err="1"/>
              <a:t>tekmovalce</a:t>
            </a:r>
            <a:r>
              <a:rPr lang="en-US" sz="3200" dirty="0"/>
              <a:t> do </a:t>
            </a:r>
            <a:r>
              <a:rPr lang="en-US" sz="3200" dirty="0" err="1"/>
              <a:t>vključno</a:t>
            </a:r>
            <a:r>
              <a:rPr lang="en-US" sz="3200" dirty="0"/>
              <a:t> 14. </a:t>
            </a:r>
            <a:r>
              <a:rPr lang="en-US" sz="3200" dirty="0" err="1"/>
              <a:t>leta</a:t>
            </a:r>
            <a:r>
              <a:rPr lang="en-US" sz="3200" dirty="0"/>
              <a:t> </a:t>
            </a:r>
            <a:r>
              <a:rPr lang="en-US" sz="3200" dirty="0" err="1"/>
              <a:t>starosti</a:t>
            </a:r>
            <a:r>
              <a:rPr lang="en-US" sz="3200" dirty="0"/>
              <a:t>) </a:t>
            </a:r>
            <a:endParaRPr lang="sl-SI" sz="3200" dirty="0"/>
          </a:p>
          <a:p>
            <a:pPr marL="0" indent="0">
              <a:buNone/>
            </a:pPr>
            <a:r>
              <a:rPr lang="sl-SI" sz="3200" dirty="0"/>
              <a:t>YOUTH (za tekmovalce do vključno 19. leta starosti) </a:t>
            </a:r>
          </a:p>
          <a:p>
            <a:pPr marL="0" indent="0">
              <a:buNone/>
            </a:pPr>
            <a:r>
              <a:rPr lang="sl-SI" sz="3200" dirty="0"/>
              <a:t>ROOKIE (do 250 točk , dovoljeno dvoročno jahanje, ne glede na uporabljeno brzdo ali starost konja) </a:t>
            </a:r>
          </a:p>
          <a:p>
            <a:pPr marL="0" indent="0">
              <a:buNone/>
            </a:pPr>
            <a:r>
              <a:rPr lang="sl-SI" sz="3200" dirty="0"/>
              <a:t>AMATEUR (lastništvo konja ali najemna pogodba ter izjava)</a:t>
            </a:r>
          </a:p>
          <a:p>
            <a:pPr marL="0" indent="0">
              <a:buNone/>
            </a:pPr>
            <a:r>
              <a:rPr lang="sl-SI" sz="3200" dirty="0"/>
              <a:t>OPEN (odprto za vse tekmovalce)</a:t>
            </a:r>
          </a:p>
        </p:txBody>
      </p:sp>
    </p:spTree>
    <p:extLst>
      <p:ext uri="{BB962C8B-B14F-4D97-AF65-F5344CB8AC3E}">
        <p14:creationId xmlns:p14="http://schemas.microsoft.com/office/powerpoint/2010/main" val="314595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sl-SI" sz="6000" dirty="0"/>
              <a:t>STATUS TEKMOVALCA NA TEKMAH ZA POKAL SIQHA</a:t>
            </a:r>
          </a:p>
        </p:txBody>
      </p:sp>
      <p:sp>
        <p:nvSpPr>
          <p:cNvPr id="3" name="Označba mesta vsebine 2"/>
          <p:cNvSpPr>
            <a:spLocks noGrp="1"/>
          </p:cNvSpPr>
          <p:nvPr>
            <p:ph idx="1"/>
          </p:nvPr>
        </p:nvSpPr>
        <p:spPr/>
        <p:txBody>
          <a:bodyPr>
            <a:normAutofit fontScale="92500" lnSpcReduction="20000"/>
          </a:bodyPr>
          <a:lstStyle/>
          <a:p>
            <a:pPr algn="ctr"/>
            <a:endParaRPr lang="sl-SI" sz="4400" dirty="0"/>
          </a:p>
          <a:p>
            <a:pPr algn="ctr"/>
            <a:endParaRPr lang="sl-SI" sz="4400" dirty="0"/>
          </a:p>
          <a:p>
            <a:pPr algn="ctr"/>
            <a:r>
              <a:rPr lang="sl-SI" sz="4400" dirty="0"/>
              <a:t>Tekmovalec, ki želi tekmovati za POKAL SIQHA, mora biti član SIQHA in se izkazati z veljavno tekmovalno/člansko izkaznico.</a:t>
            </a:r>
          </a:p>
          <a:p>
            <a:pPr algn="ctr"/>
            <a:r>
              <a:rPr lang="sl-SI" sz="4400" dirty="0"/>
              <a:t>Za nove tekmovalce se opravi preizkus znanja pred tekovanjem na dan tekme.</a:t>
            </a:r>
          </a:p>
        </p:txBody>
      </p:sp>
    </p:spTree>
    <p:extLst>
      <p:ext uri="{BB962C8B-B14F-4D97-AF65-F5344CB8AC3E}">
        <p14:creationId xmlns:p14="http://schemas.microsoft.com/office/powerpoint/2010/main" val="3798932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A6546-C69D-A84C-B097-F8F101DF45FD}"/>
              </a:ext>
            </a:extLst>
          </p:cNvPr>
          <p:cNvSpPr>
            <a:spLocks noGrp="1"/>
          </p:cNvSpPr>
          <p:nvPr>
            <p:ph type="title"/>
          </p:nvPr>
        </p:nvSpPr>
        <p:spPr/>
        <p:txBody>
          <a:bodyPr/>
          <a:lstStyle/>
          <a:p>
            <a:r>
              <a:rPr lang="en-SI" dirty="0"/>
              <a:t>POKALNI PRVAK</a:t>
            </a:r>
          </a:p>
        </p:txBody>
      </p:sp>
      <p:sp>
        <p:nvSpPr>
          <p:cNvPr id="3" name="Content Placeholder 2">
            <a:extLst>
              <a:ext uri="{FF2B5EF4-FFF2-40B4-BE49-F238E27FC236}">
                <a16:creationId xmlns:a16="http://schemas.microsoft.com/office/drawing/2014/main" id="{6A9A89ED-A03D-3E4A-8A5A-0744DE0B160E}"/>
              </a:ext>
            </a:extLst>
          </p:cNvPr>
          <p:cNvSpPr>
            <a:spLocks noGrp="1"/>
          </p:cNvSpPr>
          <p:nvPr>
            <p:ph idx="1"/>
          </p:nvPr>
        </p:nvSpPr>
        <p:spPr>
          <a:xfrm>
            <a:off x="676656" y="2011680"/>
            <a:ext cx="10753725" cy="4629752"/>
          </a:xfrm>
        </p:spPr>
        <p:txBody>
          <a:bodyPr>
            <a:normAutofit fontScale="92500" lnSpcReduction="20000"/>
          </a:bodyPr>
          <a:lstStyle/>
          <a:p>
            <a:r>
              <a:rPr lang="en-US" b="1" dirty="0"/>
              <a:t>ZA NASLOVE POKALNEGA PRVAKA SIQHA</a:t>
            </a:r>
            <a:r>
              <a:rPr lang="de-DE" b="1" dirty="0"/>
              <a:t> V POSAMEZNI KATEGORIJI </a:t>
            </a:r>
            <a:r>
              <a:rPr lang="en-US" dirty="0"/>
              <a:t>se </a:t>
            </a:r>
            <a:r>
              <a:rPr lang="en-US" dirty="0" err="1"/>
              <a:t>morajo</a:t>
            </a:r>
            <a:r>
              <a:rPr lang="en-US" dirty="0"/>
              <a:t> </a:t>
            </a:r>
            <a:r>
              <a:rPr lang="en-US" dirty="0" err="1"/>
              <a:t>udeležiti</a:t>
            </a:r>
            <a:r>
              <a:rPr lang="en-US" dirty="0"/>
              <a:t> </a:t>
            </a:r>
            <a:r>
              <a:rPr lang="en-US" dirty="0" err="1"/>
              <a:t>najmanj</a:t>
            </a:r>
            <a:r>
              <a:rPr lang="en-US" dirty="0"/>
              <a:t> 50% </a:t>
            </a:r>
            <a:r>
              <a:rPr lang="en-US" dirty="0" err="1"/>
              <a:t>tekem</a:t>
            </a:r>
            <a:r>
              <a:rPr lang="en-US" dirty="0"/>
              <a:t>; za </a:t>
            </a:r>
            <a:r>
              <a:rPr lang="en-US" dirty="0" err="1"/>
              <a:t>naziv</a:t>
            </a:r>
            <a:r>
              <a:rPr lang="en-US" dirty="0"/>
              <a:t> se </a:t>
            </a:r>
            <a:r>
              <a:rPr lang="en-US" dirty="0" err="1"/>
              <a:t>upošteva</a:t>
            </a:r>
            <a:r>
              <a:rPr lang="en-US" dirty="0"/>
              <a:t> </a:t>
            </a:r>
            <a:r>
              <a:rPr lang="en-US" dirty="0" err="1"/>
              <a:t>ista</a:t>
            </a:r>
            <a:r>
              <a:rPr lang="en-US" dirty="0"/>
              <a:t> </a:t>
            </a:r>
            <a:r>
              <a:rPr lang="en-US" dirty="0" err="1"/>
              <a:t>tekmovalna</a:t>
            </a:r>
            <a:r>
              <a:rPr lang="en-US" dirty="0"/>
              <a:t> </a:t>
            </a:r>
            <a:r>
              <a:rPr lang="en-US" dirty="0" err="1"/>
              <a:t>dvojica</a:t>
            </a:r>
            <a:r>
              <a:rPr lang="en-US" dirty="0"/>
              <a:t> (</a:t>
            </a:r>
            <a:r>
              <a:rPr lang="en-US" dirty="0" err="1"/>
              <a:t>jahač</a:t>
            </a:r>
            <a:r>
              <a:rPr lang="en-US" dirty="0"/>
              <a:t> in </a:t>
            </a:r>
            <a:r>
              <a:rPr lang="en-US" dirty="0" err="1"/>
              <a:t>konj</a:t>
            </a:r>
            <a:r>
              <a:rPr lang="en-US" dirty="0"/>
              <a:t>). </a:t>
            </a:r>
            <a:r>
              <a:rPr lang="en-US" dirty="0" err="1"/>
              <a:t>Če</a:t>
            </a:r>
            <a:r>
              <a:rPr lang="en-US" dirty="0"/>
              <a:t> se </a:t>
            </a:r>
            <a:r>
              <a:rPr lang="en-US" dirty="0" err="1"/>
              <a:t>tekmovalna</a:t>
            </a:r>
            <a:r>
              <a:rPr lang="en-US" dirty="0"/>
              <a:t> </a:t>
            </a:r>
            <a:r>
              <a:rPr lang="en-US" dirty="0" err="1"/>
              <a:t>dvojica</a:t>
            </a:r>
            <a:r>
              <a:rPr lang="en-US" dirty="0"/>
              <a:t> </a:t>
            </a:r>
            <a:r>
              <a:rPr lang="en-US" dirty="0" err="1"/>
              <a:t>udeleži</a:t>
            </a:r>
            <a:r>
              <a:rPr lang="en-US" dirty="0"/>
              <a:t> </a:t>
            </a:r>
            <a:r>
              <a:rPr lang="en-US" dirty="0" err="1"/>
              <a:t>manj</a:t>
            </a:r>
            <a:r>
              <a:rPr lang="en-US" dirty="0"/>
              <a:t> </a:t>
            </a:r>
            <a:r>
              <a:rPr lang="en-US" dirty="0" err="1"/>
              <a:t>kot</a:t>
            </a:r>
            <a:r>
              <a:rPr lang="en-US" dirty="0"/>
              <a:t> 50% </a:t>
            </a:r>
            <a:r>
              <a:rPr lang="en-US" dirty="0" err="1"/>
              <a:t>tekem</a:t>
            </a:r>
            <a:r>
              <a:rPr lang="en-US" dirty="0"/>
              <a:t> in </a:t>
            </a:r>
            <a:r>
              <a:rPr lang="en-US" dirty="0" err="1"/>
              <a:t>kljub</a:t>
            </a:r>
            <a:r>
              <a:rPr lang="en-US" dirty="0"/>
              <a:t> </a:t>
            </a:r>
            <a:r>
              <a:rPr lang="en-US" dirty="0" err="1"/>
              <a:t>temu</a:t>
            </a:r>
            <a:r>
              <a:rPr lang="en-US" dirty="0"/>
              <a:t> </a:t>
            </a:r>
            <a:r>
              <a:rPr lang="en-US" dirty="0" err="1"/>
              <a:t>zbere</a:t>
            </a:r>
            <a:r>
              <a:rPr lang="en-US" dirty="0"/>
              <a:t> </a:t>
            </a:r>
            <a:r>
              <a:rPr lang="en-US" dirty="0" err="1"/>
              <a:t>največje</a:t>
            </a:r>
            <a:r>
              <a:rPr lang="en-US" dirty="0"/>
              <a:t> </a:t>
            </a:r>
            <a:r>
              <a:rPr lang="en-US" dirty="0" err="1"/>
              <a:t>število</a:t>
            </a:r>
            <a:r>
              <a:rPr lang="en-US" dirty="0"/>
              <a:t> </a:t>
            </a:r>
            <a:r>
              <a:rPr lang="en-US" dirty="0" err="1"/>
              <a:t>točk</a:t>
            </a:r>
            <a:r>
              <a:rPr lang="en-US" dirty="0"/>
              <a:t>, </a:t>
            </a:r>
            <a:r>
              <a:rPr lang="en-US" dirty="0" err="1"/>
              <a:t>dobi</a:t>
            </a:r>
            <a:r>
              <a:rPr lang="en-US" dirty="0"/>
              <a:t> </a:t>
            </a:r>
            <a:r>
              <a:rPr lang="en-US" dirty="0" err="1"/>
              <a:t>naziv</a:t>
            </a:r>
            <a:r>
              <a:rPr lang="en-US" dirty="0"/>
              <a:t> </a:t>
            </a:r>
            <a:r>
              <a:rPr lang="en-US" dirty="0" err="1"/>
              <a:t>pokalnega</a:t>
            </a:r>
            <a:r>
              <a:rPr lang="en-US" dirty="0"/>
              <a:t> </a:t>
            </a:r>
            <a:r>
              <a:rPr lang="en-US" dirty="0" err="1"/>
              <a:t>prvaka</a:t>
            </a:r>
            <a:r>
              <a:rPr lang="en-US" dirty="0"/>
              <a:t>, </a:t>
            </a:r>
            <a:r>
              <a:rPr lang="en-US" dirty="0" err="1"/>
              <a:t>vendar</a:t>
            </a:r>
            <a:r>
              <a:rPr lang="en-US" dirty="0"/>
              <a:t> </a:t>
            </a:r>
            <a:r>
              <a:rPr lang="en-US" dirty="0" err="1"/>
              <a:t>ob</a:t>
            </a:r>
            <a:r>
              <a:rPr lang="en-US" dirty="0"/>
              <a:t> </a:t>
            </a:r>
            <a:r>
              <a:rPr lang="en-US" dirty="0" err="1"/>
              <a:t>koncu</a:t>
            </a:r>
            <a:r>
              <a:rPr lang="en-US" dirty="0"/>
              <a:t> </a:t>
            </a:r>
            <a:r>
              <a:rPr lang="en-US" dirty="0" err="1"/>
              <a:t>leta</a:t>
            </a:r>
            <a:r>
              <a:rPr lang="en-US" dirty="0"/>
              <a:t> ne </a:t>
            </a:r>
            <a:r>
              <a:rPr lang="en-US" dirty="0" err="1"/>
              <a:t>prejme</a:t>
            </a:r>
            <a:r>
              <a:rPr lang="en-US" dirty="0"/>
              <a:t> </a:t>
            </a:r>
            <a:r>
              <a:rPr lang="en-US" dirty="0" err="1"/>
              <a:t>nagrade</a:t>
            </a:r>
            <a:r>
              <a:rPr lang="en-US" dirty="0"/>
              <a:t>.</a:t>
            </a:r>
            <a:endParaRPr lang="en-SI" dirty="0"/>
          </a:p>
          <a:p>
            <a:r>
              <a:rPr lang="en-US" b="1" dirty="0"/>
              <a:t>ZA NAZIV SKUPNI POKALNI PRVAK SIQHA ~ ALL AROUND CHAMPION ZA KATEGORIJE YOUTH, ROOKIE, AMATEUR in OPEN </a:t>
            </a:r>
            <a:endParaRPr lang="en-SI" dirty="0"/>
          </a:p>
          <a:p>
            <a:r>
              <a:rPr lang="en-US" dirty="0"/>
              <a:t>All around champion </a:t>
            </a:r>
            <a:r>
              <a:rPr lang="en-US" dirty="0" err="1"/>
              <a:t>postane</a:t>
            </a:r>
            <a:r>
              <a:rPr lang="en-US" dirty="0"/>
              <a:t> par (</a:t>
            </a:r>
            <a:r>
              <a:rPr lang="en-US" dirty="0" err="1"/>
              <a:t>ista</a:t>
            </a:r>
            <a:r>
              <a:rPr lang="en-US" dirty="0"/>
              <a:t> </a:t>
            </a:r>
            <a:r>
              <a:rPr lang="en-US" dirty="0" err="1"/>
              <a:t>dvojica</a:t>
            </a:r>
            <a:r>
              <a:rPr lang="en-US" dirty="0"/>
              <a:t> </a:t>
            </a:r>
            <a:r>
              <a:rPr lang="en-US" dirty="0" err="1"/>
              <a:t>jahač</a:t>
            </a:r>
            <a:r>
              <a:rPr lang="en-US" dirty="0"/>
              <a:t> in </a:t>
            </a:r>
            <a:r>
              <a:rPr lang="en-US" dirty="0" err="1"/>
              <a:t>konj</a:t>
            </a:r>
            <a:r>
              <a:rPr lang="en-US" dirty="0"/>
              <a:t>), </a:t>
            </a:r>
            <a:r>
              <a:rPr lang="en-US" dirty="0" err="1"/>
              <a:t>ki</a:t>
            </a:r>
            <a:r>
              <a:rPr lang="en-US" dirty="0"/>
              <a:t> </a:t>
            </a:r>
            <a:r>
              <a:rPr lang="en-US" dirty="0" err="1"/>
              <a:t>zbere</a:t>
            </a:r>
            <a:r>
              <a:rPr lang="en-US" dirty="0"/>
              <a:t> </a:t>
            </a:r>
            <a:r>
              <a:rPr lang="en-US" dirty="0" err="1"/>
              <a:t>največ</a:t>
            </a:r>
            <a:r>
              <a:rPr lang="en-US" dirty="0"/>
              <a:t> </a:t>
            </a:r>
            <a:r>
              <a:rPr lang="en-US" dirty="0" err="1"/>
              <a:t>točk</a:t>
            </a:r>
            <a:r>
              <a:rPr lang="en-US" dirty="0"/>
              <a:t> in </a:t>
            </a:r>
            <a:r>
              <a:rPr lang="en-US" dirty="0" err="1"/>
              <a:t>tekmuje</a:t>
            </a:r>
            <a:r>
              <a:rPr lang="en-US" dirty="0"/>
              <a:t> </a:t>
            </a:r>
            <a:r>
              <a:rPr lang="en-US" dirty="0" err="1"/>
              <a:t>skupaj</a:t>
            </a:r>
            <a:r>
              <a:rPr lang="en-US" dirty="0"/>
              <a:t> v </a:t>
            </a:r>
            <a:r>
              <a:rPr lang="en-US" dirty="0" err="1"/>
              <a:t>najmanj</a:t>
            </a:r>
            <a:r>
              <a:rPr lang="en-US" dirty="0"/>
              <a:t> </a:t>
            </a:r>
            <a:r>
              <a:rPr lang="en-US" dirty="0" err="1"/>
              <a:t>treh</a:t>
            </a:r>
            <a:r>
              <a:rPr lang="en-US" dirty="0"/>
              <a:t> </a:t>
            </a:r>
            <a:r>
              <a:rPr lang="en-US" dirty="0" err="1"/>
              <a:t>disciplinah</a:t>
            </a:r>
            <a:r>
              <a:rPr lang="en-US" dirty="0"/>
              <a:t> ZA POKALNO PRVENSTVO SIQHA v </a:t>
            </a:r>
            <a:r>
              <a:rPr lang="en-US" dirty="0" err="1"/>
              <a:t>sezoni</a:t>
            </a:r>
            <a:r>
              <a:rPr lang="en-US" dirty="0"/>
              <a:t> v </a:t>
            </a:r>
            <a:r>
              <a:rPr lang="en-US" dirty="0" err="1"/>
              <a:t>posamezni</a:t>
            </a:r>
            <a:r>
              <a:rPr lang="en-US" dirty="0"/>
              <a:t> </a:t>
            </a:r>
            <a:r>
              <a:rPr lang="en-US" dirty="0" err="1"/>
              <a:t>kategoriji</a:t>
            </a:r>
            <a:r>
              <a:rPr lang="en-US" dirty="0"/>
              <a:t>. V </a:t>
            </a:r>
            <a:r>
              <a:rPr lang="en-US" dirty="0" err="1"/>
              <a:t>tekmovalni</a:t>
            </a:r>
            <a:r>
              <a:rPr lang="en-US" dirty="0"/>
              <a:t> </a:t>
            </a:r>
            <a:r>
              <a:rPr lang="en-US" dirty="0" err="1"/>
              <a:t>sezoni</a:t>
            </a:r>
            <a:r>
              <a:rPr lang="en-US" dirty="0"/>
              <a:t> se mora par za </a:t>
            </a:r>
            <a:r>
              <a:rPr lang="en-US" dirty="0" err="1"/>
              <a:t>naslov</a:t>
            </a:r>
            <a:r>
              <a:rPr lang="en-US" dirty="0"/>
              <a:t> All around champion </a:t>
            </a:r>
            <a:r>
              <a:rPr lang="en-US" dirty="0" err="1"/>
              <a:t>udeležiti</a:t>
            </a:r>
            <a:r>
              <a:rPr lang="en-US" dirty="0"/>
              <a:t> </a:t>
            </a:r>
            <a:r>
              <a:rPr lang="en-US" dirty="0" err="1"/>
              <a:t>najmanj</a:t>
            </a:r>
            <a:r>
              <a:rPr lang="en-US" dirty="0"/>
              <a:t> 50% </a:t>
            </a:r>
            <a:r>
              <a:rPr lang="en-US" dirty="0" err="1"/>
              <a:t>tekem</a:t>
            </a:r>
            <a:r>
              <a:rPr lang="en-US" dirty="0"/>
              <a:t> </a:t>
            </a:r>
            <a:r>
              <a:rPr lang="en-US" dirty="0" err="1"/>
              <a:t>ter</a:t>
            </a:r>
            <a:r>
              <a:rPr lang="en-US" dirty="0"/>
              <a:t> se </a:t>
            </a:r>
            <a:r>
              <a:rPr lang="en-US" dirty="0" err="1"/>
              <a:t>vsake</a:t>
            </a:r>
            <a:r>
              <a:rPr lang="en-US" dirty="0"/>
              <a:t> </a:t>
            </a:r>
            <a:r>
              <a:rPr lang="en-US" dirty="0" err="1"/>
              <a:t>izmed</a:t>
            </a:r>
            <a:r>
              <a:rPr lang="en-US" dirty="0"/>
              <a:t> </a:t>
            </a:r>
            <a:r>
              <a:rPr lang="en-US" dirty="0" err="1"/>
              <a:t>najmanj</a:t>
            </a:r>
            <a:r>
              <a:rPr lang="en-US" dirty="0"/>
              <a:t> </a:t>
            </a:r>
            <a:r>
              <a:rPr lang="en-US" dirty="0" err="1"/>
              <a:t>treh</a:t>
            </a:r>
            <a:r>
              <a:rPr lang="en-US" dirty="0"/>
              <a:t> </a:t>
            </a:r>
            <a:r>
              <a:rPr lang="en-US" dirty="0" err="1"/>
              <a:t>disciplin</a:t>
            </a:r>
            <a:r>
              <a:rPr lang="en-US" dirty="0"/>
              <a:t> </a:t>
            </a:r>
            <a:r>
              <a:rPr lang="en-US" dirty="0" err="1"/>
              <a:t>udeležiti</a:t>
            </a:r>
            <a:r>
              <a:rPr lang="en-US" dirty="0"/>
              <a:t> v </a:t>
            </a:r>
            <a:r>
              <a:rPr lang="en-US" dirty="0" err="1"/>
              <a:t>vsaj</a:t>
            </a:r>
            <a:r>
              <a:rPr lang="en-US" dirty="0"/>
              <a:t> 50%. </a:t>
            </a:r>
            <a:r>
              <a:rPr lang="en-US" dirty="0" err="1"/>
              <a:t>Disciplina</a:t>
            </a:r>
            <a:r>
              <a:rPr lang="en-US" dirty="0"/>
              <a:t> Walk and Trot ne </a:t>
            </a:r>
            <a:r>
              <a:rPr lang="en-US" dirty="0" err="1"/>
              <a:t>šteje</a:t>
            </a:r>
            <a:r>
              <a:rPr lang="en-US" dirty="0"/>
              <a:t> za </a:t>
            </a:r>
            <a:r>
              <a:rPr lang="en-US" dirty="0" err="1"/>
              <a:t>kategorijo</a:t>
            </a:r>
            <a:r>
              <a:rPr lang="en-US" dirty="0"/>
              <a:t> </a:t>
            </a:r>
            <a:r>
              <a:rPr lang="en-US" dirty="0" err="1"/>
              <a:t>skupni</a:t>
            </a:r>
            <a:r>
              <a:rPr lang="en-US" dirty="0"/>
              <a:t> </a:t>
            </a:r>
            <a:r>
              <a:rPr lang="en-US" dirty="0" err="1"/>
              <a:t>prvak</a:t>
            </a:r>
            <a:r>
              <a:rPr lang="en-US" dirty="0"/>
              <a:t> - all around champion.</a:t>
            </a:r>
          </a:p>
          <a:p>
            <a:r>
              <a:rPr lang="en-US" b="1" dirty="0"/>
              <a:t>ZA NAZIV DRŽAVNEGA PRVAKA V POSAMEZNI KATEGORIJI</a:t>
            </a:r>
            <a:r>
              <a:rPr lang="en-US" dirty="0"/>
              <a:t> </a:t>
            </a:r>
            <a:br>
              <a:rPr lang="en-US" dirty="0"/>
            </a:br>
            <a:r>
              <a:rPr lang="es-ES_tradnl" dirty="0"/>
              <a:t>Z </a:t>
            </a:r>
            <a:r>
              <a:rPr lang="es-ES_tradnl" dirty="0" err="1"/>
              <a:t>letom</a:t>
            </a:r>
            <a:r>
              <a:rPr lang="es-ES_tradnl" dirty="0"/>
              <a:t> 2022 </a:t>
            </a:r>
            <a:r>
              <a:rPr lang="es-ES_tradnl" dirty="0" err="1"/>
              <a:t>pričenjamo</a:t>
            </a:r>
            <a:r>
              <a:rPr lang="es-ES_tradnl" dirty="0"/>
              <a:t> z </a:t>
            </a:r>
            <a:r>
              <a:rPr lang="es-ES_tradnl" dirty="0" err="1"/>
              <a:t>državnim</a:t>
            </a:r>
            <a:r>
              <a:rPr lang="es-ES_tradnl" dirty="0"/>
              <a:t> </a:t>
            </a:r>
            <a:r>
              <a:rPr lang="es-ES_tradnl" dirty="0" err="1"/>
              <a:t>prvenstvom</a:t>
            </a:r>
            <a:r>
              <a:rPr lang="es-ES_tradnl" dirty="0"/>
              <a:t>. </a:t>
            </a:r>
            <a:r>
              <a:rPr lang="en-US" dirty="0"/>
              <a:t>Za </a:t>
            </a:r>
            <a:r>
              <a:rPr lang="en-US" dirty="0" err="1"/>
              <a:t>državno</a:t>
            </a:r>
            <a:r>
              <a:rPr lang="en-US" dirty="0"/>
              <a:t> </a:t>
            </a:r>
            <a:r>
              <a:rPr lang="en-US" dirty="0" err="1"/>
              <a:t>prvenstvo</a:t>
            </a:r>
            <a:r>
              <a:rPr lang="en-US" dirty="0"/>
              <a:t> </a:t>
            </a:r>
            <a:r>
              <a:rPr lang="en-US" dirty="0" err="1"/>
              <a:t>lahko</a:t>
            </a:r>
            <a:r>
              <a:rPr lang="en-US" dirty="0"/>
              <a:t> </a:t>
            </a:r>
            <a:r>
              <a:rPr lang="en-US" dirty="0" err="1"/>
              <a:t>tekmujejo</a:t>
            </a:r>
            <a:r>
              <a:rPr lang="en-US" dirty="0"/>
              <a:t> </a:t>
            </a:r>
            <a:r>
              <a:rPr lang="en-US" b="1" dirty="0" err="1"/>
              <a:t>vsi</a:t>
            </a:r>
            <a:r>
              <a:rPr lang="en-US" b="1" dirty="0"/>
              <a:t> </a:t>
            </a:r>
            <a:r>
              <a:rPr lang="en-US" b="1" dirty="0" err="1"/>
              <a:t>konji</a:t>
            </a:r>
            <a:r>
              <a:rPr lang="en-US" b="1" dirty="0"/>
              <a:t> ne glede </a:t>
            </a:r>
            <a:r>
              <a:rPr lang="en-US" b="1" dirty="0" err="1"/>
              <a:t>na</a:t>
            </a:r>
            <a:r>
              <a:rPr lang="en-US" b="1" dirty="0"/>
              <a:t> pasmo.</a:t>
            </a:r>
            <a:r>
              <a:rPr lang="en-US" dirty="0"/>
              <a:t> </a:t>
            </a:r>
            <a:r>
              <a:rPr lang="en-US" dirty="0" err="1"/>
              <a:t>Državnega</a:t>
            </a:r>
            <a:r>
              <a:rPr lang="en-US" dirty="0"/>
              <a:t> </a:t>
            </a:r>
            <a:r>
              <a:rPr lang="en-US" dirty="0" err="1"/>
              <a:t>prvaka</a:t>
            </a:r>
            <a:r>
              <a:rPr lang="en-US" dirty="0"/>
              <a:t> za </a:t>
            </a:r>
            <a:r>
              <a:rPr lang="en-US" dirty="0" err="1"/>
              <a:t>posamezne</a:t>
            </a:r>
            <a:r>
              <a:rPr lang="en-US" dirty="0"/>
              <a:t> </a:t>
            </a:r>
            <a:r>
              <a:rPr lang="en-US" dirty="0" err="1"/>
              <a:t>kategorije</a:t>
            </a:r>
            <a:r>
              <a:rPr lang="en-US" dirty="0"/>
              <a:t> se </a:t>
            </a:r>
            <a:r>
              <a:rPr lang="en-US" dirty="0" err="1"/>
              <a:t>določi</a:t>
            </a:r>
            <a:r>
              <a:rPr lang="en-US" dirty="0"/>
              <a:t> </a:t>
            </a:r>
            <a:r>
              <a:rPr lang="en-US" dirty="0" err="1"/>
              <a:t>na</a:t>
            </a:r>
            <a:r>
              <a:rPr lang="en-US" dirty="0"/>
              <a:t> </a:t>
            </a:r>
            <a:r>
              <a:rPr lang="en-US" dirty="0" err="1"/>
              <a:t>dvodnevni</a:t>
            </a:r>
            <a:r>
              <a:rPr lang="en-US" dirty="0"/>
              <a:t> </a:t>
            </a:r>
            <a:r>
              <a:rPr lang="en-US" dirty="0" err="1"/>
              <a:t>tekmi</a:t>
            </a:r>
            <a:r>
              <a:rPr lang="en-US" dirty="0"/>
              <a:t>, </a:t>
            </a:r>
            <a:r>
              <a:rPr lang="en-US" dirty="0" err="1"/>
              <a:t>ki</a:t>
            </a:r>
            <a:r>
              <a:rPr lang="en-US" dirty="0"/>
              <a:t> je </a:t>
            </a:r>
            <a:r>
              <a:rPr lang="en-US" dirty="0" err="1"/>
              <a:t>posebej</a:t>
            </a:r>
            <a:r>
              <a:rPr lang="en-US" dirty="0"/>
              <a:t> </a:t>
            </a:r>
            <a:r>
              <a:rPr lang="en-US" dirty="0" err="1"/>
              <a:t>razpisana</a:t>
            </a:r>
            <a:r>
              <a:rPr lang="en-US" dirty="0"/>
              <a:t> </a:t>
            </a:r>
            <a:r>
              <a:rPr lang="en-US" dirty="0" err="1"/>
              <a:t>kot</a:t>
            </a:r>
            <a:r>
              <a:rPr lang="en-US" dirty="0"/>
              <a:t> </a:t>
            </a:r>
            <a:r>
              <a:rPr lang="en-US" dirty="0" err="1"/>
              <a:t>državno</a:t>
            </a:r>
            <a:r>
              <a:rPr lang="en-US" dirty="0"/>
              <a:t> </a:t>
            </a:r>
            <a:r>
              <a:rPr lang="en-US" dirty="0" err="1"/>
              <a:t>prvenstvo</a:t>
            </a:r>
            <a:r>
              <a:rPr lang="en-US" dirty="0"/>
              <a:t>. </a:t>
            </a:r>
            <a:r>
              <a:rPr lang="en-US" dirty="0" err="1"/>
              <a:t>Državnega</a:t>
            </a:r>
            <a:r>
              <a:rPr lang="en-US" dirty="0"/>
              <a:t> </a:t>
            </a:r>
            <a:r>
              <a:rPr lang="en-US" dirty="0" err="1"/>
              <a:t>prvaka</a:t>
            </a:r>
            <a:r>
              <a:rPr lang="en-US" dirty="0"/>
              <a:t> se </a:t>
            </a:r>
            <a:r>
              <a:rPr lang="en-US" dirty="0" err="1"/>
              <a:t>določi</a:t>
            </a:r>
            <a:r>
              <a:rPr lang="en-US" dirty="0"/>
              <a:t> za </a:t>
            </a:r>
            <a:r>
              <a:rPr lang="en-US" dirty="0" err="1"/>
              <a:t>vsako</a:t>
            </a:r>
            <a:r>
              <a:rPr lang="en-US" dirty="0"/>
              <a:t> </a:t>
            </a:r>
            <a:r>
              <a:rPr lang="en-US" dirty="0" err="1"/>
              <a:t>kategorijo</a:t>
            </a:r>
            <a:r>
              <a:rPr lang="en-US" dirty="0"/>
              <a:t> po </a:t>
            </a:r>
            <a:r>
              <a:rPr lang="en-US" dirty="0" err="1"/>
              <a:t>posameznih</a:t>
            </a:r>
            <a:r>
              <a:rPr lang="en-US" dirty="0"/>
              <a:t> </a:t>
            </a:r>
            <a:r>
              <a:rPr lang="en-US" dirty="0" err="1"/>
              <a:t>disciplinah</a:t>
            </a:r>
            <a:r>
              <a:rPr lang="en-US" dirty="0"/>
              <a:t>. </a:t>
            </a:r>
            <a:r>
              <a:rPr lang="en-US" dirty="0" err="1"/>
              <a:t>Podelitev</a:t>
            </a:r>
            <a:r>
              <a:rPr lang="en-US" dirty="0"/>
              <a:t> za </a:t>
            </a:r>
            <a:r>
              <a:rPr lang="en-US" dirty="0" err="1"/>
              <a:t>državnega</a:t>
            </a:r>
            <a:r>
              <a:rPr lang="en-US" dirty="0"/>
              <a:t> </a:t>
            </a:r>
            <a:r>
              <a:rPr lang="en-US" dirty="0" err="1"/>
              <a:t>prvaka</a:t>
            </a:r>
            <a:r>
              <a:rPr lang="en-US" dirty="0"/>
              <a:t> se </a:t>
            </a:r>
            <a:r>
              <a:rPr lang="en-US" dirty="0" err="1"/>
              <a:t>opravi</a:t>
            </a:r>
            <a:r>
              <a:rPr lang="en-US" dirty="0"/>
              <a:t> po </a:t>
            </a:r>
            <a:r>
              <a:rPr lang="en-US" dirty="0" err="1"/>
              <a:t>vsaki</a:t>
            </a:r>
            <a:r>
              <a:rPr lang="en-US" dirty="0"/>
              <a:t> </a:t>
            </a:r>
            <a:r>
              <a:rPr lang="en-US" dirty="0" err="1"/>
              <a:t>zaključeni</a:t>
            </a:r>
            <a:r>
              <a:rPr lang="en-US" dirty="0"/>
              <a:t> </a:t>
            </a:r>
            <a:r>
              <a:rPr lang="en-US" dirty="0" err="1"/>
              <a:t>tekmi</a:t>
            </a:r>
            <a:r>
              <a:rPr lang="en-US" dirty="0"/>
              <a:t> v </a:t>
            </a:r>
            <a:r>
              <a:rPr lang="en-US" dirty="0" err="1"/>
              <a:t>drugem</a:t>
            </a:r>
            <a:r>
              <a:rPr lang="en-US" dirty="0"/>
              <a:t> </a:t>
            </a:r>
            <a:r>
              <a:rPr lang="en-US" dirty="0" err="1"/>
              <a:t>tekmovalnem</a:t>
            </a:r>
            <a:r>
              <a:rPr lang="en-US" dirty="0"/>
              <a:t> </a:t>
            </a:r>
            <a:r>
              <a:rPr lang="en-US" dirty="0" err="1"/>
              <a:t>dnevu</a:t>
            </a:r>
            <a:r>
              <a:rPr lang="en-US" dirty="0"/>
              <a:t>.</a:t>
            </a:r>
            <a:r>
              <a:rPr lang="en-SI" dirty="0"/>
              <a:t> </a:t>
            </a:r>
          </a:p>
          <a:p>
            <a:endParaRPr lang="en-SI" dirty="0"/>
          </a:p>
        </p:txBody>
      </p:sp>
    </p:spTree>
    <p:extLst>
      <p:ext uri="{BB962C8B-B14F-4D97-AF65-F5344CB8AC3E}">
        <p14:creationId xmlns:p14="http://schemas.microsoft.com/office/powerpoint/2010/main" val="4051029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E06BC-17F5-C846-AA43-E9347EB15D77}"/>
              </a:ext>
            </a:extLst>
          </p:cNvPr>
          <p:cNvSpPr>
            <a:spLocks noGrp="1"/>
          </p:cNvSpPr>
          <p:nvPr>
            <p:ph type="title"/>
          </p:nvPr>
        </p:nvSpPr>
        <p:spPr/>
        <p:txBody>
          <a:bodyPr>
            <a:normAutofit/>
          </a:bodyPr>
          <a:lstStyle/>
          <a:p>
            <a:r>
              <a:rPr lang="en-US" b="1" dirty="0"/>
              <a:t>DISCIPLINE, KJER JE DOVOLJENO VEČ </a:t>
            </a:r>
            <a:r>
              <a:rPr lang="de-DE" b="1" dirty="0"/>
              <a:t>NASTOPOV ENEGA KONJA</a:t>
            </a:r>
            <a:endParaRPr lang="en-SI" dirty="0"/>
          </a:p>
        </p:txBody>
      </p:sp>
      <p:sp>
        <p:nvSpPr>
          <p:cNvPr id="3" name="Content Placeholder 2">
            <a:extLst>
              <a:ext uri="{FF2B5EF4-FFF2-40B4-BE49-F238E27FC236}">
                <a16:creationId xmlns:a16="http://schemas.microsoft.com/office/drawing/2014/main" id="{0B51CCA3-6DAF-3C48-80D0-DC83202391DA}"/>
              </a:ext>
            </a:extLst>
          </p:cNvPr>
          <p:cNvSpPr>
            <a:spLocks noGrp="1"/>
          </p:cNvSpPr>
          <p:nvPr>
            <p:ph idx="1"/>
          </p:nvPr>
        </p:nvSpPr>
        <p:spPr/>
        <p:txBody>
          <a:bodyPr>
            <a:normAutofit fontScale="92500" lnSpcReduction="10000"/>
          </a:bodyPr>
          <a:lstStyle/>
          <a:p>
            <a:endParaRPr lang="en-US" dirty="0"/>
          </a:p>
          <a:p>
            <a:r>
              <a:rPr lang="en-US" dirty="0"/>
              <a:t>V </a:t>
            </a:r>
            <a:r>
              <a:rPr lang="en-US" dirty="0" err="1"/>
              <a:t>posamezni</a:t>
            </a:r>
            <a:r>
              <a:rPr lang="en-US" dirty="0"/>
              <a:t> </a:t>
            </a:r>
            <a:r>
              <a:rPr lang="en-US" dirty="0" err="1"/>
              <a:t>kategoriji</a:t>
            </a:r>
            <a:r>
              <a:rPr lang="en-US" dirty="0"/>
              <a:t> </a:t>
            </a:r>
            <a:r>
              <a:rPr lang="en-US" dirty="0" err="1"/>
              <a:t>iste</a:t>
            </a:r>
            <a:r>
              <a:rPr lang="en-US" dirty="0"/>
              <a:t> discipline je z </a:t>
            </a:r>
            <a:r>
              <a:rPr lang="en-US" dirty="0" err="1"/>
              <a:t>enim</a:t>
            </a:r>
            <a:r>
              <a:rPr lang="en-US" dirty="0"/>
              <a:t> </a:t>
            </a:r>
            <a:r>
              <a:rPr lang="en-US" dirty="0" err="1"/>
              <a:t>konjem</a:t>
            </a:r>
            <a:r>
              <a:rPr lang="en-US" dirty="0"/>
              <a:t> </a:t>
            </a:r>
            <a:r>
              <a:rPr lang="en-US" dirty="0" err="1"/>
              <a:t>dovoljeno</a:t>
            </a:r>
            <a:r>
              <a:rPr lang="en-US" dirty="0"/>
              <a:t> </a:t>
            </a:r>
            <a:r>
              <a:rPr lang="en-US" dirty="0" err="1"/>
              <a:t>opraviti</a:t>
            </a:r>
            <a:r>
              <a:rPr lang="en-US" dirty="0"/>
              <a:t> </a:t>
            </a:r>
            <a:r>
              <a:rPr lang="en-US" dirty="0" err="1"/>
              <a:t>dva</a:t>
            </a:r>
            <a:r>
              <a:rPr lang="en-US" dirty="0"/>
              <a:t> </a:t>
            </a:r>
            <a:r>
              <a:rPr lang="en-US" dirty="0" err="1"/>
              <a:t>nastopa</a:t>
            </a:r>
            <a:r>
              <a:rPr lang="en-US" dirty="0"/>
              <a:t>. V </a:t>
            </a:r>
            <a:r>
              <a:rPr lang="en-US" dirty="0" err="1"/>
              <a:t>disciplini</a:t>
            </a:r>
            <a:r>
              <a:rPr lang="en-US" dirty="0"/>
              <a:t> HORSEMANSHIP je to </a:t>
            </a:r>
            <a:r>
              <a:rPr lang="en-US" dirty="0" err="1"/>
              <a:t>dovoljeno</a:t>
            </a:r>
            <a:r>
              <a:rPr lang="en-US" dirty="0"/>
              <a:t> </a:t>
            </a:r>
            <a:r>
              <a:rPr lang="en-US" dirty="0" err="1"/>
              <a:t>izjemoma</a:t>
            </a:r>
            <a:r>
              <a:rPr lang="en-US" dirty="0"/>
              <a:t>, v </a:t>
            </a:r>
            <a:r>
              <a:rPr lang="en-US" dirty="0" err="1"/>
              <a:t>kolikor</a:t>
            </a:r>
            <a:r>
              <a:rPr lang="en-US" dirty="0"/>
              <a:t> </a:t>
            </a:r>
            <a:r>
              <a:rPr lang="en-US" dirty="0" err="1"/>
              <a:t>bo</a:t>
            </a:r>
            <a:r>
              <a:rPr lang="en-US" dirty="0"/>
              <a:t> v </a:t>
            </a:r>
            <a:r>
              <a:rPr lang="en-US" dirty="0" err="1"/>
              <a:t>kategoriji</a:t>
            </a:r>
            <a:r>
              <a:rPr lang="en-US" dirty="0"/>
              <a:t> </a:t>
            </a:r>
            <a:r>
              <a:rPr lang="en-US" dirty="0" err="1"/>
              <a:t>prijavljenih</a:t>
            </a:r>
            <a:r>
              <a:rPr lang="en-US" dirty="0"/>
              <a:t> </a:t>
            </a:r>
            <a:r>
              <a:rPr lang="en-US" dirty="0" err="1"/>
              <a:t>več</a:t>
            </a:r>
            <a:r>
              <a:rPr lang="en-US" dirty="0"/>
              <a:t> </a:t>
            </a:r>
            <a:r>
              <a:rPr lang="en-US" dirty="0" err="1"/>
              <a:t>kot</a:t>
            </a:r>
            <a:r>
              <a:rPr lang="en-US" dirty="0"/>
              <a:t> 5 </a:t>
            </a:r>
            <a:r>
              <a:rPr lang="en-US" dirty="0" err="1"/>
              <a:t>tekmovalcev</a:t>
            </a:r>
            <a:r>
              <a:rPr lang="en-US" dirty="0"/>
              <a:t>, da se </a:t>
            </a:r>
            <a:r>
              <a:rPr lang="en-US" dirty="0" err="1"/>
              <a:t>skupinsko</a:t>
            </a:r>
            <a:r>
              <a:rPr lang="en-US" dirty="0"/>
              <a:t> </a:t>
            </a:r>
            <a:r>
              <a:rPr lang="en-US" dirty="0" err="1"/>
              <a:t>delo</a:t>
            </a:r>
            <a:r>
              <a:rPr lang="en-US" dirty="0"/>
              <a:t> </a:t>
            </a:r>
            <a:r>
              <a:rPr lang="en-US" dirty="0" err="1"/>
              <a:t>lahko</a:t>
            </a:r>
            <a:r>
              <a:rPr lang="en-US" dirty="0"/>
              <a:t> </a:t>
            </a:r>
            <a:r>
              <a:rPr lang="en-US" dirty="0" err="1"/>
              <a:t>razdeli</a:t>
            </a:r>
            <a:r>
              <a:rPr lang="en-US" dirty="0"/>
              <a:t> v </a:t>
            </a:r>
            <a:r>
              <a:rPr lang="en-US" dirty="0" err="1"/>
              <a:t>dve</a:t>
            </a:r>
            <a:r>
              <a:rPr lang="en-US" dirty="0"/>
              <a:t> </a:t>
            </a:r>
            <a:r>
              <a:rPr lang="en-US" dirty="0" err="1"/>
              <a:t>skupini</a:t>
            </a:r>
            <a:r>
              <a:rPr lang="en-US" dirty="0"/>
              <a:t> in </a:t>
            </a:r>
            <a:r>
              <a:rPr lang="en-US" dirty="0" err="1"/>
              <a:t>tako</a:t>
            </a:r>
            <a:r>
              <a:rPr lang="en-US" dirty="0"/>
              <a:t> </a:t>
            </a:r>
            <a:r>
              <a:rPr lang="en-US" dirty="0" err="1"/>
              <a:t>vsem</a:t>
            </a:r>
            <a:r>
              <a:rPr lang="en-US" dirty="0"/>
              <a:t> </a:t>
            </a:r>
            <a:r>
              <a:rPr lang="en-US" dirty="0" err="1"/>
              <a:t>tekmovalcem</a:t>
            </a:r>
            <a:r>
              <a:rPr lang="en-US" dirty="0"/>
              <a:t> da </a:t>
            </a:r>
            <a:r>
              <a:rPr lang="en-US" dirty="0" err="1"/>
              <a:t>enaka</a:t>
            </a:r>
            <a:r>
              <a:rPr lang="en-US" dirty="0"/>
              <a:t> </a:t>
            </a:r>
            <a:r>
              <a:rPr lang="en-US" dirty="0" err="1"/>
              <a:t>možnost</a:t>
            </a:r>
            <a:r>
              <a:rPr lang="en-US" dirty="0"/>
              <a:t> </a:t>
            </a:r>
            <a:r>
              <a:rPr lang="en-US" dirty="0" err="1"/>
              <a:t>demonstracije</a:t>
            </a:r>
            <a:r>
              <a:rPr lang="en-US" dirty="0"/>
              <a:t> </a:t>
            </a:r>
            <a:r>
              <a:rPr lang="en-US" dirty="0" err="1"/>
              <a:t>svojega</a:t>
            </a:r>
            <a:r>
              <a:rPr lang="en-US" dirty="0"/>
              <a:t> </a:t>
            </a:r>
            <a:r>
              <a:rPr lang="en-US" dirty="0" err="1"/>
              <a:t>znanja</a:t>
            </a:r>
            <a:r>
              <a:rPr lang="en-US" dirty="0"/>
              <a:t> </a:t>
            </a:r>
            <a:r>
              <a:rPr lang="en-US" dirty="0" err="1"/>
              <a:t>oziroma</a:t>
            </a:r>
            <a:r>
              <a:rPr lang="en-US" dirty="0"/>
              <a:t> v </a:t>
            </a:r>
            <a:r>
              <a:rPr lang="en-US" dirty="0" err="1"/>
              <a:t>primeru</a:t>
            </a:r>
            <a:r>
              <a:rPr lang="en-US" dirty="0"/>
              <a:t>, da se </a:t>
            </a:r>
            <a:r>
              <a:rPr lang="en-US" dirty="0" err="1"/>
              <a:t>tekmovalca</a:t>
            </a:r>
            <a:r>
              <a:rPr lang="en-US" dirty="0"/>
              <a:t>, </a:t>
            </a:r>
            <a:r>
              <a:rPr lang="en-US" dirty="0" err="1"/>
              <a:t>ki</a:t>
            </a:r>
            <a:r>
              <a:rPr lang="en-US" dirty="0"/>
              <a:t> </a:t>
            </a:r>
            <a:r>
              <a:rPr lang="en-US" dirty="0" err="1"/>
              <a:t>jezdita</a:t>
            </a:r>
            <a:r>
              <a:rPr lang="en-US" dirty="0"/>
              <a:t> </a:t>
            </a:r>
            <a:r>
              <a:rPr lang="en-US" dirty="0" err="1"/>
              <a:t>istega</a:t>
            </a:r>
            <a:r>
              <a:rPr lang="en-US" dirty="0"/>
              <a:t> </a:t>
            </a:r>
            <a:r>
              <a:rPr lang="en-US" dirty="0" err="1"/>
              <a:t>konja</a:t>
            </a:r>
            <a:r>
              <a:rPr lang="en-US" dirty="0"/>
              <a:t>, </a:t>
            </a:r>
            <a:r>
              <a:rPr lang="en-US" dirty="0" err="1"/>
              <a:t>strinjata</a:t>
            </a:r>
            <a:r>
              <a:rPr lang="en-US" dirty="0"/>
              <a:t>, da </a:t>
            </a:r>
            <a:r>
              <a:rPr lang="en-US" dirty="0" err="1"/>
              <a:t>gre</a:t>
            </a:r>
            <a:r>
              <a:rPr lang="en-US" dirty="0"/>
              <a:t> v </a:t>
            </a:r>
            <a:r>
              <a:rPr lang="en-US" dirty="0" err="1"/>
              <a:t>skupinski</a:t>
            </a:r>
            <a:r>
              <a:rPr lang="en-US" dirty="0"/>
              <a:t> del </a:t>
            </a:r>
            <a:r>
              <a:rPr lang="en-US" dirty="0" err="1"/>
              <a:t>tisti</a:t>
            </a:r>
            <a:r>
              <a:rPr lang="en-US" dirty="0"/>
              <a:t>, </a:t>
            </a:r>
            <a:r>
              <a:rPr lang="en-US" dirty="0" err="1"/>
              <a:t>ki</a:t>
            </a:r>
            <a:r>
              <a:rPr lang="en-US" dirty="0"/>
              <a:t> je </a:t>
            </a:r>
            <a:r>
              <a:rPr lang="en-US" dirty="0" err="1"/>
              <a:t>bil</a:t>
            </a:r>
            <a:r>
              <a:rPr lang="en-US" dirty="0"/>
              <a:t> </a:t>
            </a:r>
            <a:r>
              <a:rPr lang="en-US" dirty="0" err="1"/>
              <a:t>boljši</a:t>
            </a:r>
            <a:r>
              <a:rPr lang="en-US" dirty="0"/>
              <a:t> v </a:t>
            </a:r>
            <a:r>
              <a:rPr lang="en-US" dirty="0" err="1"/>
              <a:t>prvem</a:t>
            </a:r>
            <a:r>
              <a:rPr lang="en-US" dirty="0"/>
              <a:t> </a:t>
            </a:r>
            <a:r>
              <a:rPr lang="en-US" dirty="0" err="1"/>
              <a:t>delu</a:t>
            </a:r>
            <a:r>
              <a:rPr lang="en-US" dirty="0"/>
              <a:t>.</a:t>
            </a:r>
            <a:endParaRPr lang="en-SI" dirty="0"/>
          </a:p>
          <a:p>
            <a:pPr marL="0" indent="0">
              <a:buNone/>
            </a:pPr>
            <a:endParaRPr lang="en-SI" dirty="0"/>
          </a:p>
          <a:p>
            <a:pPr marL="0" indent="0">
              <a:buNone/>
            </a:pPr>
            <a:r>
              <a:rPr lang="en-SI" dirty="0"/>
              <a:t>ŠTEVILO ŠTARTOV KONJA V ENEM DNEVU</a:t>
            </a:r>
          </a:p>
          <a:p>
            <a:pPr>
              <a:buFont typeface="Arial" panose="020B0604020202020204" pitchFamily="34" charset="0"/>
              <a:buChar char="•"/>
            </a:pPr>
            <a:r>
              <a:rPr lang="en-GB" dirty="0"/>
              <a:t>P</a:t>
            </a:r>
            <a:r>
              <a:rPr lang="en-SI" dirty="0"/>
              <a:t>erformance 7</a:t>
            </a:r>
          </a:p>
          <a:p>
            <a:pPr>
              <a:buFont typeface="Arial" panose="020B0604020202020204" pitchFamily="34" charset="0"/>
              <a:buChar char="•"/>
            </a:pPr>
            <a:r>
              <a:rPr lang="en-GB" dirty="0"/>
              <a:t>R</a:t>
            </a:r>
            <a:r>
              <a:rPr lang="en-SI"/>
              <a:t>eining 4</a:t>
            </a:r>
            <a:endParaRPr lang="en-SI" dirty="0"/>
          </a:p>
        </p:txBody>
      </p:sp>
    </p:spTree>
    <p:extLst>
      <p:ext uri="{BB962C8B-B14F-4D97-AF65-F5344CB8AC3E}">
        <p14:creationId xmlns:p14="http://schemas.microsoft.com/office/powerpoint/2010/main" val="804512541"/>
      </p:ext>
    </p:extLst>
  </p:cSld>
  <p:clrMapOvr>
    <a:masterClrMapping/>
  </p:clrMapOvr>
</p:sld>
</file>

<file path=ppt/theme/theme1.xml><?xml version="1.0" encoding="utf-8"?>
<a:theme xmlns:a="http://schemas.openxmlformats.org/drawingml/2006/main" name="Metropolitanska">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TM03457491[[fn=Mestno]]</Template>
  <TotalTime>316</TotalTime>
  <Words>1396</Words>
  <Application>Microsoft Macintosh PowerPoint</Application>
  <PresentationFormat>Widescreen</PresentationFormat>
  <Paragraphs>127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 Light</vt:lpstr>
      <vt:lpstr>Courier New</vt:lpstr>
      <vt:lpstr>Wingdings</vt:lpstr>
      <vt:lpstr>Metropolitanska</vt:lpstr>
      <vt:lpstr>POVZETEK TEKMOVALNEGA PRAVILNIKA</vt:lpstr>
      <vt:lpstr>DOBROBIT ŽIVALI</vt:lpstr>
      <vt:lpstr>KODEKS</vt:lpstr>
      <vt:lpstr>OGREVANJE PRED TEKMOVANJEM</vt:lpstr>
      <vt:lpstr>DISCIPLINE </vt:lpstr>
      <vt:lpstr>KATEGORIJE</vt:lpstr>
      <vt:lpstr>STATUS TEKMOVALCA NA TEKMAH ZA POKAL SIQHA</vt:lpstr>
      <vt:lpstr>POKALNI PRVAK</vt:lpstr>
      <vt:lpstr>DISCIPLINE, KJER JE DOVOLJENO VEČ NASTOPOV ENEGA KONJA</vt:lpstr>
      <vt:lpstr>IZPOLNJEVANJE ZAHTEV ZA NASTOPANJE </vt:lpstr>
      <vt:lpstr>OPREMA KONJA</vt:lpstr>
      <vt:lpstr>PREPOVEDANA OPREMA</vt:lpstr>
      <vt:lpstr>OPREMA JAHAČA</vt:lpstr>
      <vt:lpstr>HORSEMANSHIP</vt:lpstr>
      <vt:lpstr>TRAIL</vt:lpstr>
      <vt:lpstr>RANCH RIDING</vt:lpstr>
      <vt:lpstr>WESTERN PLEASURE</vt:lpstr>
      <vt:lpstr>REINING</vt:lpstr>
      <vt:lpstr>Povzetek narejen iz pravilnika  SIQHA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Povzetek tekmovalnega pravilnika</dc:title>
  <dc:creator>Uporabnik</dc:creator>
  <cp:lastModifiedBy>Microsoft Office User</cp:lastModifiedBy>
  <cp:revision>10</cp:revision>
  <dcterms:created xsi:type="dcterms:W3CDTF">2022-03-10T11:21:55Z</dcterms:created>
  <dcterms:modified xsi:type="dcterms:W3CDTF">2022-04-13T17:09:43Z</dcterms:modified>
</cp:coreProperties>
</file>